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276" r:id="rId43"/>
    <p:sldId id="311" r:id="rId44"/>
    <p:sldId id="312" r:id="rId45"/>
    <p:sldId id="310" r:id="rId46"/>
    <p:sldId id="316" r:id="rId47"/>
    <p:sldId id="315" r:id="rId48"/>
    <p:sldId id="300" r:id="rId49"/>
    <p:sldId id="272" r:id="rId50"/>
    <p:sldId id="301" r:id="rId51"/>
    <p:sldId id="296" r:id="rId52"/>
    <p:sldId id="297" r:id="rId53"/>
    <p:sldId id="298" r:id="rId54"/>
    <p:sldId id="29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0790DC"/>
    <a:srgbClr val="2E5A97"/>
    <a:srgbClr val="7F7F7F"/>
    <a:srgbClr val="31475E"/>
    <a:srgbClr val="162737"/>
    <a:srgbClr val="95B2F8"/>
    <a:srgbClr val="DAE3F3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1.png"/><Relationship Id="rId5" Type="http://schemas.openxmlformats.org/officeDocument/2006/relationships/image" Target="../media/image131.png"/><Relationship Id="rId10" Type="http://schemas.openxmlformats.org/officeDocument/2006/relationships/image" Target="../media/image150.png"/><Relationship Id="rId4" Type="http://schemas.openxmlformats.org/officeDocument/2006/relationships/image" Target="../media/image130.sv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6.png"/><Relationship Id="rId18" Type="http://schemas.openxmlformats.org/officeDocument/2006/relationships/image" Target="../media/image14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3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4.png"/><Relationship Id="rId5" Type="http://schemas.openxmlformats.org/officeDocument/2006/relationships/image" Target="../media/image131.png"/><Relationship Id="rId15" Type="http://schemas.openxmlformats.org/officeDocument/2006/relationships/image" Target="../media/image158.png"/><Relationship Id="rId10" Type="http://schemas.openxmlformats.org/officeDocument/2006/relationships/image" Target="../media/image151.png"/><Relationship Id="rId19" Type="http://schemas.openxmlformats.org/officeDocument/2006/relationships/image" Target="../media/image161.png"/><Relationship Id="rId4" Type="http://schemas.openxmlformats.org/officeDocument/2006/relationships/image" Target="../media/image130.svg"/><Relationship Id="rId9" Type="http://schemas.openxmlformats.org/officeDocument/2006/relationships/image" Target="../media/image150.png"/><Relationship Id="rId1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53.png"/><Relationship Id="rId3" Type="http://schemas.openxmlformats.org/officeDocument/2006/relationships/image" Target="../media/image30.png"/><Relationship Id="rId7" Type="http://schemas.openxmlformats.org/officeDocument/2006/relationships/image" Target="../media/image132.svg"/><Relationship Id="rId12" Type="http://schemas.openxmlformats.org/officeDocument/2006/relationships/image" Target="../media/image13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50.png"/><Relationship Id="rId5" Type="http://schemas.openxmlformats.org/officeDocument/2006/relationships/image" Target="../media/image130.svg"/><Relationship Id="rId15" Type="http://schemas.openxmlformats.org/officeDocument/2006/relationships/image" Target="../media/image163.png"/><Relationship Id="rId10" Type="http://schemas.openxmlformats.org/officeDocument/2006/relationships/image" Target="../media/image149.png"/><Relationship Id="rId4" Type="http://schemas.openxmlformats.org/officeDocument/2006/relationships/image" Target="../media/image129.png"/><Relationship Id="rId9" Type="http://schemas.openxmlformats.org/officeDocument/2006/relationships/image" Target="../media/image34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9.png"/><Relationship Id="rId7" Type="http://schemas.openxmlformats.org/officeDocument/2006/relationships/image" Target="../media/image155.png"/><Relationship Id="rId12" Type="http://schemas.openxmlformats.org/officeDocument/2006/relationships/image" Target="../media/image1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67.png"/><Relationship Id="rId5" Type="http://schemas.openxmlformats.org/officeDocument/2006/relationships/image" Target="../media/image131.png"/><Relationship Id="rId10" Type="http://schemas.openxmlformats.org/officeDocument/2006/relationships/image" Target="../media/image166.png"/><Relationship Id="rId4" Type="http://schemas.openxmlformats.org/officeDocument/2006/relationships/image" Target="../media/image130.svg"/><Relationship Id="rId9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129.png"/><Relationship Id="rId12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5.png"/><Relationship Id="rId5" Type="http://schemas.openxmlformats.org/officeDocument/2006/relationships/image" Target="../media/image161.png"/><Relationship Id="rId10" Type="http://schemas.openxmlformats.org/officeDocument/2006/relationships/image" Target="../media/image132.svg"/><Relationship Id="rId4" Type="http://schemas.openxmlformats.org/officeDocument/2006/relationships/image" Target="../media/image168.png"/><Relationship Id="rId9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8.png"/><Relationship Id="rId18" Type="http://schemas.openxmlformats.org/officeDocument/2006/relationships/image" Target="../media/image181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microsoft.com/office/2007/relationships/hdphoto" Target="../media/hdphoto2.wdp"/><Relationship Id="rId17" Type="http://schemas.openxmlformats.org/officeDocument/2006/relationships/image" Target="../media/image180.png"/><Relationship Id="rId2" Type="http://schemas.openxmlformats.org/officeDocument/2006/relationships/image" Target="../media/image17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9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8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.svg"/><Relationship Id="rId10" Type="http://schemas.openxmlformats.org/officeDocument/2006/relationships/image" Target="../media/image186.png"/><Relationship Id="rId4" Type="http://schemas.openxmlformats.org/officeDocument/2006/relationships/image" Target="../media/image17.png"/><Relationship Id="rId9" Type="http://schemas.openxmlformats.org/officeDocument/2006/relationships/image" Target="../media/image1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9.png"/><Relationship Id="rId7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AAF62829-08C1-488D-ACA6-45CC8BBEC253}"/>
              </a:ext>
            </a:extLst>
          </p:cNvPr>
          <p:cNvSpPr/>
          <p:nvPr/>
        </p:nvSpPr>
        <p:spPr>
          <a:xfrm>
            <a:off x="4834202" y="427363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36E5F68-B27C-EFEB-42A8-6D996417397C}"/>
              </a:ext>
            </a:extLst>
          </p:cNvPr>
          <p:cNvSpPr/>
          <p:nvPr/>
        </p:nvSpPr>
        <p:spPr>
          <a:xfrm>
            <a:off x="1363388" y="4280700"/>
            <a:ext cx="3372187" cy="24858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105">
            <a:extLst>
              <a:ext uri="{FF2B5EF4-FFF2-40B4-BE49-F238E27FC236}">
                <a16:creationId xmlns:a16="http://schemas.microsoft.com/office/drawing/2014/main" id="{1D871F8A-3726-6BAA-61A2-DD5C89E2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54" y="5720866"/>
            <a:ext cx="335057" cy="340095"/>
          </a:xfrm>
          <a:prstGeom prst="rect">
            <a:avLst/>
          </a:prstGeom>
        </p:spPr>
      </p:pic>
      <p:sp>
        <p:nvSpPr>
          <p:cNvPr id="35" name="TextBox 107">
            <a:extLst>
              <a:ext uri="{FF2B5EF4-FFF2-40B4-BE49-F238E27FC236}">
                <a16:creationId xmlns:a16="http://schemas.microsoft.com/office/drawing/2014/main" id="{5F512E2D-1267-915F-0C2E-1EB9FF695B7C}"/>
              </a:ext>
            </a:extLst>
          </p:cNvPr>
          <p:cNvSpPr txBox="1"/>
          <p:nvPr/>
        </p:nvSpPr>
        <p:spPr>
          <a:xfrm>
            <a:off x="4994263" y="612063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227C767-0160-83E8-F8E4-4B3BD0C7538C}"/>
              </a:ext>
            </a:extLst>
          </p:cNvPr>
          <p:cNvSpPr/>
          <p:nvPr/>
        </p:nvSpPr>
        <p:spPr>
          <a:xfrm>
            <a:off x="221346" y="426200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7F671BF3-01CF-3EF0-6C30-3AA98F37FAA9}"/>
              </a:ext>
            </a:extLst>
          </p:cNvPr>
          <p:cNvSpPr txBox="1"/>
          <p:nvPr/>
        </p:nvSpPr>
        <p:spPr>
          <a:xfrm>
            <a:off x="4868083" y="647431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2AFCFF0B-42BB-C770-77E2-21801D5743AB}"/>
              </a:ext>
            </a:extLst>
          </p:cNvPr>
          <p:cNvSpPr txBox="1"/>
          <p:nvPr/>
        </p:nvSpPr>
        <p:spPr>
          <a:xfrm>
            <a:off x="1440180" y="644926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CB1AA792-0DDE-7DDA-0A8F-12F2B1A28668}"/>
              </a:ext>
            </a:extLst>
          </p:cNvPr>
          <p:cNvSpPr txBox="1"/>
          <p:nvPr/>
        </p:nvSpPr>
        <p:spPr>
          <a:xfrm>
            <a:off x="272567" y="643459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286FA874-74BB-24A5-905E-7126AFAAB44B}"/>
              </a:ext>
            </a:extLst>
          </p:cNvPr>
          <p:cNvSpPr txBox="1"/>
          <p:nvPr/>
        </p:nvSpPr>
        <p:spPr>
          <a:xfrm>
            <a:off x="419859" y="519549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DC9A531F-D9C8-2A9F-E67B-56CD51558DFB}"/>
              </a:ext>
            </a:extLst>
          </p:cNvPr>
          <p:cNvSpPr txBox="1"/>
          <p:nvPr/>
        </p:nvSpPr>
        <p:spPr>
          <a:xfrm>
            <a:off x="217856" y="427971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AF9C661A-4B1D-C1D7-7E7E-453B5E2962EA}"/>
              </a:ext>
            </a:extLst>
          </p:cNvPr>
          <p:cNvSpPr txBox="1"/>
          <p:nvPr/>
        </p:nvSpPr>
        <p:spPr>
          <a:xfrm>
            <a:off x="1358530" y="4279717"/>
            <a:ext cx="3377045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97CCEFC-B46D-6CB4-2C18-A6FA9A09C0BC}"/>
              </a:ext>
            </a:extLst>
          </p:cNvPr>
          <p:cNvSpPr txBox="1"/>
          <p:nvPr/>
        </p:nvSpPr>
        <p:spPr>
          <a:xfrm>
            <a:off x="4832824" y="427363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4978ADA9-3B00-6895-607F-ACD00EF65605}"/>
              </a:ext>
            </a:extLst>
          </p:cNvPr>
          <p:cNvSpPr txBox="1"/>
          <p:nvPr/>
        </p:nvSpPr>
        <p:spPr>
          <a:xfrm>
            <a:off x="208640" y="404835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7" name="Picture 29">
            <a:extLst>
              <a:ext uri="{FF2B5EF4-FFF2-40B4-BE49-F238E27FC236}">
                <a16:creationId xmlns:a16="http://schemas.microsoft.com/office/drawing/2014/main" id="{7286B4D4-6EDC-8D7E-C317-D24D8440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755876"/>
            <a:ext cx="350434" cy="333340"/>
          </a:xfrm>
          <a:prstGeom prst="rect">
            <a:avLst/>
          </a:prstGeom>
        </p:spPr>
      </p:pic>
      <p:pic>
        <p:nvPicPr>
          <p:cNvPr id="48" name="Graphic 31">
            <a:extLst>
              <a:ext uri="{FF2B5EF4-FFF2-40B4-BE49-F238E27FC236}">
                <a16:creationId xmlns:a16="http://schemas.microsoft.com/office/drawing/2014/main" id="{BAC79402-600F-7BA6-9DCA-26F223B45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126" y="4743639"/>
            <a:ext cx="357814" cy="357814"/>
          </a:xfrm>
          <a:prstGeom prst="rect">
            <a:avLst/>
          </a:prstGeom>
        </p:spPr>
      </p:pic>
      <p:pic>
        <p:nvPicPr>
          <p:cNvPr id="49" name="Picture 33">
            <a:extLst>
              <a:ext uri="{FF2B5EF4-FFF2-40B4-BE49-F238E27FC236}">
                <a16:creationId xmlns:a16="http://schemas.microsoft.com/office/drawing/2014/main" id="{57512380-50DA-8C40-4F10-F25D8DCC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699201"/>
            <a:ext cx="350434" cy="333340"/>
          </a:xfrm>
          <a:prstGeom prst="rect">
            <a:avLst/>
          </a:prstGeom>
        </p:spPr>
      </p:pic>
      <p:pic>
        <p:nvPicPr>
          <p:cNvPr id="50" name="Graphic 41">
            <a:extLst>
              <a:ext uri="{FF2B5EF4-FFF2-40B4-BE49-F238E27FC236}">
                <a16:creationId xmlns:a16="http://schemas.microsoft.com/office/drawing/2014/main" id="{92A27F49-93E0-A696-166D-9E3B5783EE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0010" y="4697112"/>
            <a:ext cx="357814" cy="357814"/>
          </a:xfrm>
          <a:prstGeom prst="rect">
            <a:avLst/>
          </a:prstGeom>
        </p:spPr>
      </p:pic>
      <p:sp>
        <p:nvSpPr>
          <p:cNvPr id="51" name="TextBox 43">
            <a:extLst>
              <a:ext uri="{FF2B5EF4-FFF2-40B4-BE49-F238E27FC236}">
                <a16:creationId xmlns:a16="http://schemas.microsoft.com/office/drawing/2014/main" id="{38993408-62BF-181D-09D5-037CF5F9A305}"/>
              </a:ext>
            </a:extLst>
          </p:cNvPr>
          <p:cNvSpPr txBox="1"/>
          <p:nvPr/>
        </p:nvSpPr>
        <p:spPr>
          <a:xfrm>
            <a:off x="5028304" y="514977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2" name="TextBox 49">
            <a:extLst>
              <a:ext uri="{FF2B5EF4-FFF2-40B4-BE49-F238E27FC236}">
                <a16:creationId xmlns:a16="http://schemas.microsoft.com/office/drawing/2014/main" id="{41A3E8A5-63FA-8098-9E66-1F98F271F5B9}"/>
              </a:ext>
            </a:extLst>
          </p:cNvPr>
          <p:cNvSpPr txBox="1"/>
          <p:nvPr/>
        </p:nvSpPr>
        <p:spPr>
          <a:xfrm>
            <a:off x="2978808" y="511548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67726B61-68DA-13CC-DD67-7AB230B1CBCD}"/>
              </a:ext>
            </a:extLst>
          </p:cNvPr>
          <p:cNvSpPr txBox="1"/>
          <p:nvPr/>
        </p:nvSpPr>
        <p:spPr>
          <a:xfrm>
            <a:off x="4105582" y="512767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9755013A-CA1C-9BD9-4730-444AECC9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79573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5">
            <a:extLst>
              <a:ext uri="{FF2B5EF4-FFF2-40B4-BE49-F238E27FC236}">
                <a16:creationId xmlns:a16="http://schemas.microsoft.com/office/drawing/2014/main" id="{763A0FC9-9A84-67DD-6541-AD3644927A42}"/>
              </a:ext>
            </a:extLst>
          </p:cNvPr>
          <p:cNvSpPr txBox="1"/>
          <p:nvPr/>
        </p:nvSpPr>
        <p:spPr>
          <a:xfrm>
            <a:off x="399214" y="609310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63DB17DF-69AF-F380-B859-E6002DA43731}"/>
              </a:ext>
            </a:extLst>
          </p:cNvPr>
          <p:cNvSpPr txBox="1"/>
          <p:nvPr/>
        </p:nvSpPr>
        <p:spPr>
          <a:xfrm>
            <a:off x="3456910" y="594396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57" name="Picture 2" descr="Importing Data into Azure Data Lake Storage Gen2">
            <a:extLst>
              <a:ext uri="{FF2B5EF4-FFF2-40B4-BE49-F238E27FC236}">
                <a16:creationId xmlns:a16="http://schemas.microsoft.com/office/drawing/2014/main" id="{A2C0D0C1-E78F-189B-56C7-D096CB3F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984740" y="586878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矢印: 右 57">
            <a:extLst>
              <a:ext uri="{FF2B5EF4-FFF2-40B4-BE49-F238E27FC236}">
                <a16:creationId xmlns:a16="http://schemas.microsoft.com/office/drawing/2014/main" id="{DBD14709-54BD-C3DF-B4A9-D74AEF412381}"/>
              </a:ext>
            </a:extLst>
          </p:cNvPr>
          <p:cNvSpPr/>
          <p:nvPr/>
        </p:nvSpPr>
        <p:spPr>
          <a:xfrm>
            <a:off x="1654776" y="4737112"/>
            <a:ext cx="102495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8930F088-13B5-8B25-BD9A-DC04422AFA64}"/>
              </a:ext>
            </a:extLst>
          </p:cNvPr>
          <p:cNvCxnSpPr>
            <a:cxnSpLocks/>
          </p:cNvCxnSpPr>
          <p:nvPr/>
        </p:nvCxnSpPr>
        <p:spPr>
          <a:xfrm flipV="1">
            <a:off x="3545044" y="4949642"/>
            <a:ext cx="447717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B32722D-5411-40CF-E5C9-E982BADA0FDA}"/>
              </a:ext>
            </a:extLst>
          </p:cNvPr>
          <p:cNvCxnSpPr>
            <a:cxnSpLocks/>
          </p:cNvCxnSpPr>
          <p:nvPr/>
        </p:nvCxnSpPr>
        <p:spPr>
          <a:xfrm flipV="1">
            <a:off x="3172688" y="545238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2FCDE338-994D-1FA6-427F-8AEBB84B0C3F}"/>
              </a:ext>
            </a:extLst>
          </p:cNvPr>
          <p:cNvSpPr/>
          <p:nvPr/>
        </p:nvSpPr>
        <p:spPr>
          <a:xfrm>
            <a:off x="4834202" y="4422222"/>
            <a:ext cx="1124607" cy="24357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F9A8602-ACBA-9FC2-1853-82779FE65B1E}"/>
              </a:ext>
            </a:extLst>
          </p:cNvPr>
          <p:cNvSpPr/>
          <p:nvPr/>
        </p:nvSpPr>
        <p:spPr>
          <a:xfrm>
            <a:off x="1363388" y="4468834"/>
            <a:ext cx="3372187" cy="2389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105">
            <a:extLst>
              <a:ext uri="{FF2B5EF4-FFF2-40B4-BE49-F238E27FC236}">
                <a16:creationId xmlns:a16="http://schemas.microsoft.com/office/drawing/2014/main" id="{366DA661-81D7-8E70-4B37-46A269AA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812306"/>
            <a:ext cx="335057" cy="340095"/>
          </a:xfrm>
          <a:prstGeom prst="rect">
            <a:avLst/>
          </a:prstGeom>
        </p:spPr>
      </p:pic>
      <p:sp>
        <p:nvSpPr>
          <p:cNvPr id="34" name="TextBox 107">
            <a:extLst>
              <a:ext uri="{FF2B5EF4-FFF2-40B4-BE49-F238E27FC236}">
                <a16:creationId xmlns:a16="http://schemas.microsoft.com/office/drawing/2014/main" id="{A2F7129D-E80C-FCC3-46D8-829740C78A42}"/>
              </a:ext>
            </a:extLst>
          </p:cNvPr>
          <p:cNvSpPr txBox="1"/>
          <p:nvPr/>
        </p:nvSpPr>
        <p:spPr>
          <a:xfrm>
            <a:off x="4994263" y="621207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36" name="Picture 109">
            <a:extLst>
              <a:ext uri="{FF2B5EF4-FFF2-40B4-BE49-F238E27FC236}">
                <a16:creationId xmlns:a16="http://schemas.microsoft.com/office/drawing/2014/main" id="{6C043F5F-D7F6-95D8-4F88-178E9225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785922"/>
            <a:ext cx="440454" cy="440454"/>
          </a:xfrm>
          <a:prstGeom prst="rect">
            <a:avLst/>
          </a:prstGeom>
        </p:spPr>
      </p:pic>
      <p:sp>
        <p:nvSpPr>
          <p:cNvPr id="38" name="TextBox 111">
            <a:extLst>
              <a:ext uri="{FF2B5EF4-FFF2-40B4-BE49-F238E27FC236}">
                <a16:creationId xmlns:a16="http://schemas.microsoft.com/office/drawing/2014/main" id="{538D6BE7-869C-8853-0DE1-B15785362640}"/>
              </a:ext>
            </a:extLst>
          </p:cNvPr>
          <p:cNvSpPr txBox="1"/>
          <p:nvPr/>
        </p:nvSpPr>
        <p:spPr>
          <a:xfrm>
            <a:off x="3350500" y="526270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51B2EB0C-76BC-1360-51D3-6D7CD7EDF032}"/>
              </a:ext>
            </a:extLst>
          </p:cNvPr>
          <p:cNvSpPr/>
          <p:nvPr/>
        </p:nvSpPr>
        <p:spPr>
          <a:xfrm>
            <a:off x="221346" y="435344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58C7FEB3-E09A-CA23-BC0E-158421F8CE4A}"/>
              </a:ext>
            </a:extLst>
          </p:cNvPr>
          <p:cNvSpPr txBox="1"/>
          <p:nvPr/>
        </p:nvSpPr>
        <p:spPr>
          <a:xfrm>
            <a:off x="4868083" y="65657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5B8EEBF7-B7B5-48D4-8633-65A3419A4C0E}"/>
              </a:ext>
            </a:extLst>
          </p:cNvPr>
          <p:cNvSpPr txBox="1"/>
          <p:nvPr/>
        </p:nvSpPr>
        <p:spPr>
          <a:xfrm>
            <a:off x="1440180" y="654070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2FC18830-4819-2143-80DA-D086A8F2F121}"/>
              </a:ext>
            </a:extLst>
          </p:cNvPr>
          <p:cNvSpPr txBox="1"/>
          <p:nvPr/>
        </p:nvSpPr>
        <p:spPr>
          <a:xfrm>
            <a:off x="272567" y="652603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103E1048-A284-ADD6-6FB4-F07DF9838A3E}"/>
              </a:ext>
            </a:extLst>
          </p:cNvPr>
          <p:cNvSpPr txBox="1"/>
          <p:nvPr/>
        </p:nvSpPr>
        <p:spPr>
          <a:xfrm>
            <a:off x="419859" y="528693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A0E20021-7330-1CAC-1787-6CB5B70F4688}"/>
              </a:ext>
            </a:extLst>
          </p:cNvPr>
          <p:cNvSpPr txBox="1"/>
          <p:nvPr/>
        </p:nvSpPr>
        <p:spPr>
          <a:xfrm>
            <a:off x="217856" y="437115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7AAA8641-69B4-5690-0CD5-11778FD124C6}"/>
              </a:ext>
            </a:extLst>
          </p:cNvPr>
          <p:cNvSpPr txBox="1"/>
          <p:nvPr/>
        </p:nvSpPr>
        <p:spPr>
          <a:xfrm>
            <a:off x="1358530" y="437115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1E199C50-DC54-89CA-3599-FEF8F1AE0E16}"/>
              </a:ext>
            </a:extLst>
          </p:cNvPr>
          <p:cNvSpPr txBox="1"/>
          <p:nvPr/>
        </p:nvSpPr>
        <p:spPr>
          <a:xfrm>
            <a:off x="4832824" y="436507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88850E4-2B98-8F00-31E6-74A6DA42404D}"/>
              </a:ext>
            </a:extLst>
          </p:cNvPr>
          <p:cNvSpPr txBox="1"/>
          <p:nvPr/>
        </p:nvSpPr>
        <p:spPr>
          <a:xfrm>
            <a:off x="208640" y="413979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53" name="Picture 29">
            <a:extLst>
              <a:ext uri="{FF2B5EF4-FFF2-40B4-BE49-F238E27FC236}">
                <a16:creationId xmlns:a16="http://schemas.microsoft.com/office/drawing/2014/main" id="{04A1B3B7-B3EB-B6DB-6A39-0D5DE5C10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847316"/>
            <a:ext cx="350434" cy="333340"/>
          </a:xfrm>
          <a:prstGeom prst="rect">
            <a:avLst/>
          </a:prstGeom>
        </p:spPr>
      </p:pic>
      <p:pic>
        <p:nvPicPr>
          <p:cNvPr id="54" name="Graphic 31">
            <a:extLst>
              <a:ext uri="{FF2B5EF4-FFF2-40B4-BE49-F238E27FC236}">
                <a16:creationId xmlns:a16="http://schemas.microsoft.com/office/drawing/2014/main" id="{0ED89717-B747-C5AA-F645-97E5C8DBC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835079"/>
            <a:ext cx="357814" cy="357814"/>
          </a:xfrm>
          <a:prstGeom prst="rect">
            <a:avLst/>
          </a:prstGeom>
        </p:spPr>
      </p:pic>
      <p:pic>
        <p:nvPicPr>
          <p:cNvPr id="55" name="Picture 33">
            <a:extLst>
              <a:ext uri="{FF2B5EF4-FFF2-40B4-BE49-F238E27FC236}">
                <a16:creationId xmlns:a16="http://schemas.microsoft.com/office/drawing/2014/main" id="{3B8D01BE-CEBE-18D9-E39B-4B79638B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790641"/>
            <a:ext cx="350434" cy="333340"/>
          </a:xfrm>
          <a:prstGeom prst="rect">
            <a:avLst/>
          </a:prstGeom>
        </p:spPr>
      </p:pic>
      <p:pic>
        <p:nvPicPr>
          <p:cNvPr id="56" name="Graphic 41">
            <a:extLst>
              <a:ext uri="{FF2B5EF4-FFF2-40B4-BE49-F238E27FC236}">
                <a16:creationId xmlns:a16="http://schemas.microsoft.com/office/drawing/2014/main" id="{76CCFF30-D452-6CFF-1DF1-8CFB2A67F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788552"/>
            <a:ext cx="357814" cy="357814"/>
          </a:xfrm>
          <a:prstGeom prst="rect">
            <a:avLst/>
          </a:prstGeom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863D6D74-D92A-38F8-2996-2E6BC6DF0CBB}"/>
              </a:ext>
            </a:extLst>
          </p:cNvPr>
          <p:cNvSpPr txBox="1"/>
          <p:nvPr/>
        </p:nvSpPr>
        <p:spPr>
          <a:xfrm>
            <a:off x="5028304" y="52412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D419B206-522E-46A3-D69E-1C17C8683732}"/>
              </a:ext>
            </a:extLst>
          </p:cNvPr>
          <p:cNvSpPr txBox="1"/>
          <p:nvPr/>
        </p:nvSpPr>
        <p:spPr>
          <a:xfrm>
            <a:off x="2510178" y="520692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53F36A57-E32C-C0B7-BAF5-6FCD10BC318A}"/>
              </a:ext>
            </a:extLst>
          </p:cNvPr>
          <p:cNvSpPr txBox="1"/>
          <p:nvPr/>
        </p:nvSpPr>
        <p:spPr>
          <a:xfrm>
            <a:off x="4231312" y="521911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F762030F-D028-2BEC-8C00-B3838A66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88717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55">
            <a:extLst>
              <a:ext uri="{FF2B5EF4-FFF2-40B4-BE49-F238E27FC236}">
                <a16:creationId xmlns:a16="http://schemas.microsoft.com/office/drawing/2014/main" id="{053769D0-9611-3267-0FAD-946863E7A3F0}"/>
              </a:ext>
            </a:extLst>
          </p:cNvPr>
          <p:cNvSpPr txBox="1"/>
          <p:nvPr/>
        </p:nvSpPr>
        <p:spPr>
          <a:xfrm>
            <a:off x="399214" y="618454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520FBD49-BBAC-6568-4B40-744569584066}"/>
              </a:ext>
            </a:extLst>
          </p:cNvPr>
          <p:cNvSpPr txBox="1"/>
          <p:nvPr/>
        </p:nvSpPr>
        <p:spPr>
          <a:xfrm>
            <a:off x="2988280" y="603540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65" name="Picture 2" descr="Importing Data into Azure Data Lake Storage Gen2">
            <a:extLst>
              <a:ext uri="{FF2B5EF4-FFF2-40B4-BE49-F238E27FC236}">
                <a16:creationId xmlns:a16="http://schemas.microsoft.com/office/drawing/2014/main" id="{D1167414-8843-102F-453D-29A4AC4BD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96022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矢印: 右 65">
            <a:extLst>
              <a:ext uri="{FF2B5EF4-FFF2-40B4-BE49-F238E27FC236}">
                <a16:creationId xmlns:a16="http://schemas.microsoft.com/office/drawing/2014/main" id="{CD4D20A4-E723-3E68-D0F1-8408D86C4BA1}"/>
              </a:ext>
            </a:extLst>
          </p:cNvPr>
          <p:cNvSpPr/>
          <p:nvPr/>
        </p:nvSpPr>
        <p:spPr>
          <a:xfrm>
            <a:off x="1565051" y="482855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31950915-BE51-877D-FB8A-97EB85DC7E36}"/>
              </a:ext>
            </a:extLst>
          </p:cNvPr>
          <p:cNvCxnSpPr>
            <a:cxnSpLocks/>
          </p:cNvCxnSpPr>
          <p:nvPr/>
        </p:nvCxnSpPr>
        <p:spPr>
          <a:xfrm flipV="1">
            <a:off x="2998650" y="501441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D6A4D29B-B42C-A7BF-BA7D-9428880DAF57}"/>
              </a:ext>
            </a:extLst>
          </p:cNvPr>
          <p:cNvCxnSpPr>
            <a:cxnSpLocks/>
          </p:cNvCxnSpPr>
          <p:nvPr/>
        </p:nvCxnSpPr>
        <p:spPr>
          <a:xfrm flipV="1">
            <a:off x="3848280" y="504108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E23EC1E-F11C-8480-8FC6-FC3579FFD27C}"/>
              </a:ext>
            </a:extLst>
          </p:cNvPr>
          <p:cNvCxnSpPr>
            <a:cxnSpLocks/>
          </p:cNvCxnSpPr>
          <p:nvPr/>
        </p:nvCxnSpPr>
        <p:spPr>
          <a:xfrm flipV="1">
            <a:off x="2704058" y="554382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7" y="133602"/>
            <a:ext cx="5764045" cy="3726784"/>
          </a:xfrm>
          <a:prstGeom prst="rect">
            <a:avLst/>
          </a:prstGeom>
        </p:spPr>
      </p:pic>
      <p:sp>
        <p:nvSpPr>
          <p:cNvPr id="83" name="Rectangle 1">
            <a:extLst>
              <a:ext uri="{FF2B5EF4-FFF2-40B4-BE49-F238E27FC236}">
                <a16:creationId xmlns:a16="http://schemas.microsoft.com/office/drawing/2014/main" id="{BEE01CC6-E4FB-C030-E908-D282048D5810}"/>
              </a:ext>
            </a:extLst>
          </p:cNvPr>
          <p:cNvSpPr/>
          <p:nvPr/>
        </p:nvSpPr>
        <p:spPr>
          <a:xfrm>
            <a:off x="4834202" y="4147902"/>
            <a:ext cx="1124607" cy="24357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F48D69CA-346E-B7FF-CF1A-305657010AE5}"/>
              </a:ext>
            </a:extLst>
          </p:cNvPr>
          <p:cNvSpPr/>
          <p:nvPr/>
        </p:nvSpPr>
        <p:spPr>
          <a:xfrm>
            <a:off x="1363388" y="4194514"/>
            <a:ext cx="3372187" cy="2389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105">
            <a:extLst>
              <a:ext uri="{FF2B5EF4-FFF2-40B4-BE49-F238E27FC236}">
                <a16:creationId xmlns:a16="http://schemas.microsoft.com/office/drawing/2014/main" id="{911E8E77-021E-F3D0-3E10-471B244D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537986"/>
            <a:ext cx="335057" cy="340095"/>
          </a:xfrm>
          <a:prstGeom prst="rect">
            <a:avLst/>
          </a:prstGeom>
        </p:spPr>
      </p:pic>
      <p:sp>
        <p:nvSpPr>
          <p:cNvPr id="89" name="TextBox 107">
            <a:extLst>
              <a:ext uri="{FF2B5EF4-FFF2-40B4-BE49-F238E27FC236}">
                <a16:creationId xmlns:a16="http://schemas.microsoft.com/office/drawing/2014/main" id="{E1D48973-18E0-94E6-4B9F-2ECA75045954}"/>
              </a:ext>
            </a:extLst>
          </p:cNvPr>
          <p:cNvSpPr txBox="1"/>
          <p:nvPr/>
        </p:nvSpPr>
        <p:spPr>
          <a:xfrm>
            <a:off x="4994263" y="593775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91" name="Picture 109">
            <a:extLst>
              <a:ext uri="{FF2B5EF4-FFF2-40B4-BE49-F238E27FC236}">
                <a16:creationId xmlns:a16="http://schemas.microsoft.com/office/drawing/2014/main" id="{3564549F-4E3A-0778-F9C8-1E6B4186B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511602"/>
            <a:ext cx="440454" cy="440454"/>
          </a:xfrm>
          <a:prstGeom prst="rect">
            <a:avLst/>
          </a:prstGeom>
        </p:spPr>
      </p:pic>
      <p:sp>
        <p:nvSpPr>
          <p:cNvPr id="93" name="TextBox 111">
            <a:extLst>
              <a:ext uri="{FF2B5EF4-FFF2-40B4-BE49-F238E27FC236}">
                <a16:creationId xmlns:a16="http://schemas.microsoft.com/office/drawing/2014/main" id="{ABAB22CA-7ADD-C37B-19D8-A561F117584F}"/>
              </a:ext>
            </a:extLst>
          </p:cNvPr>
          <p:cNvSpPr txBox="1"/>
          <p:nvPr/>
        </p:nvSpPr>
        <p:spPr>
          <a:xfrm>
            <a:off x="3350500" y="498838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AC42BB4E-92A5-8AD4-10C7-2300244DAE66}"/>
              </a:ext>
            </a:extLst>
          </p:cNvPr>
          <p:cNvSpPr/>
          <p:nvPr/>
        </p:nvSpPr>
        <p:spPr>
          <a:xfrm>
            <a:off x="221346" y="407912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7">
            <a:extLst>
              <a:ext uri="{FF2B5EF4-FFF2-40B4-BE49-F238E27FC236}">
                <a16:creationId xmlns:a16="http://schemas.microsoft.com/office/drawing/2014/main" id="{F10E3230-860B-8AE0-550E-E7A10C5BC134}"/>
              </a:ext>
            </a:extLst>
          </p:cNvPr>
          <p:cNvSpPr txBox="1"/>
          <p:nvPr/>
        </p:nvSpPr>
        <p:spPr>
          <a:xfrm>
            <a:off x="4868083" y="629143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99" name="TextBox 9">
            <a:extLst>
              <a:ext uri="{FF2B5EF4-FFF2-40B4-BE49-F238E27FC236}">
                <a16:creationId xmlns:a16="http://schemas.microsoft.com/office/drawing/2014/main" id="{71C353CE-437A-4145-B4D6-1B2882138A10}"/>
              </a:ext>
            </a:extLst>
          </p:cNvPr>
          <p:cNvSpPr txBox="1"/>
          <p:nvPr/>
        </p:nvSpPr>
        <p:spPr>
          <a:xfrm>
            <a:off x="1440180" y="626638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01" name="TextBox 11">
            <a:extLst>
              <a:ext uri="{FF2B5EF4-FFF2-40B4-BE49-F238E27FC236}">
                <a16:creationId xmlns:a16="http://schemas.microsoft.com/office/drawing/2014/main" id="{80C6C201-70FB-4EC6-63C5-9B2BBBF6F5E9}"/>
              </a:ext>
            </a:extLst>
          </p:cNvPr>
          <p:cNvSpPr txBox="1"/>
          <p:nvPr/>
        </p:nvSpPr>
        <p:spPr>
          <a:xfrm>
            <a:off x="272567" y="625171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03" name="TextBox 13">
            <a:extLst>
              <a:ext uri="{FF2B5EF4-FFF2-40B4-BE49-F238E27FC236}">
                <a16:creationId xmlns:a16="http://schemas.microsoft.com/office/drawing/2014/main" id="{CE59CF1D-F81B-3D7C-BEBF-327088198463}"/>
              </a:ext>
            </a:extLst>
          </p:cNvPr>
          <p:cNvSpPr txBox="1"/>
          <p:nvPr/>
        </p:nvSpPr>
        <p:spPr>
          <a:xfrm>
            <a:off x="419859" y="50126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05" name="TextBox 15">
            <a:extLst>
              <a:ext uri="{FF2B5EF4-FFF2-40B4-BE49-F238E27FC236}">
                <a16:creationId xmlns:a16="http://schemas.microsoft.com/office/drawing/2014/main" id="{935D5201-A75A-0192-A628-EFE28C6F6E84}"/>
              </a:ext>
            </a:extLst>
          </p:cNvPr>
          <p:cNvSpPr txBox="1"/>
          <p:nvPr/>
        </p:nvSpPr>
        <p:spPr>
          <a:xfrm>
            <a:off x="217856" y="409683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07" name="TextBox 17">
            <a:extLst>
              <a:ext uri="{FF2B5EF4-FFF2-40B4-BE49-F238E27FC236}">
                <a16:creationId xmlns:a16="http://schemas.microsoft.com/office/drawing/2014/main" id="{6BA07407-EF83-2D5A-E991-68846EDCA104}"/>
              </a:ext>
            </a:extLst>
          </p:cNvPr>
          <p:cNvSpPr txBox="1"/>
          <p:nvPr/>
        </p:nvSpPr>
        <p:spPr>
          <a:xfrm>
            <a:off x="1358530" y="409683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109" name="TextBox 19">
            <a:extLst>
              <a:ext uri="{FF2B5EF4-FFF2-40B4-BE49-F238E27FC236}">
                <a16:creationId xmlns:a16="http://schemas.microsoft.com/office/drawing/2014/main" id="{B81D57E0-4D64-87D3-8B29-6E173A13B171}"/>
              </a:ext>
            </a:extLst>
          </p:cNvPr>
          <p:cNvSpPr txBox="1"/>
          <p:nvPr/>
        </p:nvSpPr>
        <p:spPr>
          <a:xfrm>
            <a:off x="4832824" y="40907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1" name="TextBox 27">
            <a:extLst>
              <a:ext uri="{FF2B5EF4-FFF2-40B4-BE49-F238E27FC236}">
                <a16:creationId xmlns:a16="http://schemas.microsoft.com/office/drawing/2014/main" id="{D42D3423-BA2D-E8F6-C8DA-E6C5FD7B2937}"/>
              </a:ext>
            </a:extLst>
          </p:cNvPr>
          <p:cNvSpPr txBox="1"/>
          <p:nvPr/>
        </p:nvSpPr>
        <p:spPr>
          <a:xfrm>
            <a:off x="208640" y="38654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113" name="Picture 29">
            <a:extLst>
              <a:ext uri="{FF2B5EF4-FFF2-40B4-BE49-F238E27FC236}">
                <a16:creationId xmlns:a16="http://schemas.microsoft.com/office/drawing/2014/main" id="{A87AECE1-A706-D90E-21E4-9CCBDB210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572996"/>
            <a:ext cx="350434" cy="333340"/>
          </a:xfrm>
          <a:prstGeom prst="rect">
            <a:avLst/>
          </a:prstGeom>
        </p:spPr>
      </p:pic>
      <p:pic>
        <p:nvPicPr>
          <p:cNvPr id="114" name="Graphic 31">
            <a:extLst>
              <a:ext uri="{FF2B5EF4-FFF2-40B4-BE49-F238E27FC236}">
                <a16:creationId xmlns:a16="http://schemas.microsoft.com/office/drawing/2014/main" id="{6CEA061F-CC1B-3A12-141E-8E189450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560759"/>
            <a:ext cx="357814" cy="357814"/>
          </a:xfrm>
          <a:prstGeom prst="rect">
            <a:avLst/>
          </a:prstGeom>
        </p:spPr>
      </p:pic>
      <p:pic>
        <p:nvPicPr>
          <p:cNvPr id="115" name="Picture 33">
            <a:extLst>
              <a:ext uri="{FF2B5EF4-FFF2-40B4-BE49-F238E27FC236}">
                <a16:creationId xmlns:a16="http://schemas.microsoft.com/office/drawing/2014/main" id="{F6906A56-1513-6982-AC29-03BB25CE5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516321"/>
            <a:ext cx="350434" cy="333340"/>
          </a:xfrm>
          <a:prstGeom prst="rect">
            <a:avLst/>
          </a:prstGeom>
        </p:spPr>
      </p:pic>
      <p:pic>
        <p:nvPicPr>
          <p:cNvPr id="116" name="Graphic 41">
            <a:extLst>
              <a:ext uri="{FF2B5EF4-FFF2-40B4-BE49-F238E27FC236}">
                <a16:creationId xmlns:a16="http://schemas.microsoft.com/office/drawing/2014/main" id="{F427A8BE-A9AC-76D9-96ED-4F41428B7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514232"/>
            <a:ext cx="357814" cy="357814"/>
          </a:xfrm>
          <a:prstGeom prst="rect">
            <a:avLst/>
          </a:prstGeom>
        </p:spPr>
      </p:pic>
      <p:sp>
        <p:nvSpPr>
          <p:cNvPr id="117" name="TextBox 43">
            <a:extLst>
              <a:ext uri="{FF2B5EF4-FFF2-40B4-BE49-F238E27FC236}">
                <a16:creationId xmlns:a16="http://schemas.microsoft.com/office/drawing/2014/main" id="{9882238B-D7CF-9923-3B2E-4BFDF1671C7B}"/>
              </a:ext>
            </a:extLst>
          </p:cNvPr>
          <p:cNvSpPr txBox="1"/>
          <p:nvPr/>
        </p:nvSpPr>
        <p:spPr>
          <a:xfrm>
            <a:off x="5028304" y="496689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8" name="TextBox 49">
            <a:extLst>
              <a:ext uri="{FF2B5EF4-FFF2-40B4-BE49-F238E27FC236}">
                <a16:creationId xmlns:a16="http://schemas.microsoft.com/office/drawing/2014/main" id="{5DD7B3B6-DCAD-332D-317A-E41FA0335569}"/>
              </a:ext>
            </a:extLst>
          </p:cNvPr>
          <p:cNvSpPr txBox="1"/>
          <p:nvPr/>
        </p:nvSpPr>
        <p:spPr>
          <a:xfrm>
            <a:off x="2510178" y="49326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19" name="TextBox 51">
            <a:extLst>
              <a:ext uri="{FF2B5EF4-FFF2-40B4-BE49-F238E27FC236}">
                <a16:creationId xmlns:a16="http://schemas.microsoft.com/office/drawing/2014/main" id="{99449899-1AAB-37D0-B62E-55687ACFA5E2}"/>
              </a:ext>
            </a:extLst>
          </p:cNvPr>
          <p:cNvSpPr txBox="1"/>
          <p:nvPr/>
        </p:nvSpPr>
        <p:spPr>
          <a:xfrm>
            <a:off x="4231312" y="494479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20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61070838-6758-F689-16AE-975C4D59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6128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55">
            <a:extLst>
              <a:ext uri="{FF2B5EF4-FFF2-40B4-BE49-F238E27FC236}">
                <a16:creationId xmlns:a16="http://schemas.microsoft.com/office/drawing/2014/main" id="{A2921BD9-F76D-01FD-386F-DFB7CC60D96B}"/>
              </a:ext>
            </a:extLst>
          </p:cNvPr>
          <p:cNvSpPr txBox="1"/>
          <p:nvPr/>
        </p:nvSpPr>
        <p:spPr>
          <a:xfrm>
            <a:off x="399214" y="591022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22" name="TextBox 38">
            <a:extLst>
              <a:ext uri="{FF2B5EF4-FFF2-40B4-BE49-F238E27FC236}">
                <a16:creationId xmlns:a16="http://schemas.microsoft.com/office/drawing/2014/main" id="{E0A58639-9D44-85B9-4E31-81F749FC40D1}"/>
              </a:ext>
            </a:extLst>
          </p:cNvPr>
          <p:cNvSpPr txBox="1"/>
          <p:nvPr/>
        </p:nvSpPr>
        <p:spPr>
          <a:xfrm>
            <a:off x="2988280" y="576108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3" name="Picture 2" descr="Importing Data into Azure Data Lake Storage Gen2">
            <a:extLst>
              <a:ext uri="{FF2B5EF4-FFF2-40B4-BE49-F238E27FC236}">
                <a16:creationId xmlns:a16="http://schemas.microsoft.com/office/drawing/2014/main" id="{90427FD8-51D9-1B43-0A7F-07B525428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68590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矢印: 右 123">
            <a:extLst>
              <a:ext uri="{FF2B5EF4-FFF2-40B4-BE49-F238E27FC236}">
                <a16:creationId xmlns:a16="http://schemas.microsoft.com/office/drawing/2014/main" id="{092FDC87-A464-0825-3CC4-76A402BD58F3}"/>
              </a:ext>
            </a:extLst>
          </p:cNvPr>
          <p:cNvSpPr/>
          <p:nvPr/>
        </p:nvSpPr>
        <p:spPr>
          <a:xfrm>
            <a:off x="1565051" y="455423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6421AED2-02A5-6AF3-8D8C-A07F451D29C3}"/>
              </a:ext>
            </a:extLst>
          </p:cNvPr>
          <p:cNvCxnSpPr>
            <a:cxnSpLocks/>
          </p:cNvCxnSpPr>
          <p:nvPr/>
        </p:nvCxnSpPr>
        <p:spPr>
          <a:xfrm flipV="1">
            <a:off x="2998650" y="474009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7CA25328-EE82-CB6B-9760-C854AECFC918}"/>
              </a:ext>
            </a:extLst>
          </p:cNvPr>
          <p:cNvCxnSpPr>
            <a:cxnSpLocks/>
          </p:cNvCxnSpPr>
          <p:nvPr/>
        </p:nvCxnSpPr>
        <p:spPr>
          <a:xfrm flipV="1">
            <a:off x="3848280" y="476676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7604498-C41D-6C6D-4E32-44579287DA57}"/>
              </a:ext>
            </a:extLst>
          </p:cNvPr>
          <p:cNvCxnSpPr>
            <a:cxnSpLocks/>
          </p:cNvCxnSpPr>
          <p:nvPr/>
        </p:nvCxnSpPr>
        <p:spPr>
          <a:xfrm flipV="1">
            <a:off x="2704058" y="526950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3896441"/>
            <a:ext cx="1124607" cy="28203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3884814"/>
            <a:ext cx="1638864" cy="2831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3885904"/>
            <a:ext cx="2784964" cy="2830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481830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390252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390252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389644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367116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37868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3846" y="4366449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42440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31992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47725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47382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151302" y="47504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41854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481830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993" y="5138192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4075067" y="552465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44" y="534424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1046739" y="526256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573046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57455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13040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61798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</a:t>
            </a:r>
          </a:p>
          <a:p>
            <a:pPr algn="ctr"/>
            <a:r>
              <a:rPr lang="en-US" sz="900" dirty="0"/>
              <a:t>App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19" y="-70639"/>
            <a:ext cx="5746990" cy="3715757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37AA94E6-986F-B97D-2EC2-5911315F1926}"/>
              </a:ext>
            </a:extLst>
          </p:cNvPr>
          <p:cNvSpPr txBox="1"/>
          <p:nvPr/>
        </p:nvSpPr>
        <p:spPr>
          <a:xfrm>
            <a:off x="2023013" y="526468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39" name="表 2048">
            <a:extLst>
              <a:ext uri="{FF2B5EF4-FFF2-40B4-BE49-F238E27FC236}">
                <a16:creationId xmlns:a16="http://schemas.microsoft.com/office/drawing/2014/main" id="{1D5D0183-FB17-836C-E6F1-432341D04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80011"/>
              </p:ext>
            </p:extLst>
          </p:nvPr>
        </p:nvGraphicFramePr>
        <p:xfrm>
          <a:off x="2245435" y="591050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93084AF-17E6-C3EF-208A-7899DA8D20E3}"/>
              </a:ext>
            </a:extLst>
          </p:cNvPr>
          <p:cNvCxnSpPr>
            <a:cxnSpLocks/>
          </p:cNvCxnSpPr>
          <p:nvPr/>
        </p:nvCxnSpPr>
        <p:spPr>
          <a:xfrm flipV="1">
            <a:off x="2719413" y="5138192"/>
            <a:ext cx="344887" cy="558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0241DF-0969-2D12-1B3C-544C7ACAC2D5}"/>
              </a:ext>
            </a:extLst>
          </p:cNvPr>
          <p:cNvCxnSpPr>
            <a:cxnSpLocks/>
          </p:cNvCxnSpPr>
          <p:nvPr/>
        </p:nvCxnSpPr>
        <p:spPr>
          <a:xfrm flipH="1" flipV="1">
            <a:off x="3254637" y="5138192"/>
            <a:ext cx="8005" cy="643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Importing Data into Azure Data Lake Storage Gen2">
            <a:extLst>
              <a:ext uri="{FF2B5EF4-FFF2-40B4-BE49-F238E27FC236}">
                <a16:creationId xmlns:a16="http://schemas.microsoft.com/office/drawing/2014/main" id="{BAFC56B5-F6C5-1B5C-4CBE-D33978564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14395" y="561904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FB9AB12-69A0-6019-4DDE-0360A41A44D2}"/>
              </a:ext>
            </a:extLst>
          </p:cNvPr>
          <p:cNvCxnSpPr>
            <a:cxnSpLocks/>
          </p:cNvCxnSpPr>
          <p:nvPr/>
        </p:nvCxnSpPr>
        <p:spPr>
          <a:xfrm flipH="1" flipV="1">
            <a:off x="3529871" y="5150633"/>
            <a:ext cx="303070" cy="587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矢印: 右 46">
            <a:extLst>
              <a:ext uri="{FF2B5EF4-FFF2-40B4-BE49-F238E27FC236}">
                <a16:creationId xmlns:a16="http://schemas.microsoft.com/office/drawing/2014/main" id="{57A2115D-0771-510C-F283-0D03FA86507B}"/>
              </a:ext>
            </a:extLst>
          </p:cNvPr>
          <p:cNvSpPr/>
          <p:nvPr/>
        </p:nvSpPr>
        <p:spPr>
          <a:xfrm>
            <a:off x="2067971" y="43599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48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1E39093B-0D80-7EA3-C793-F2140948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01" y="582036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D827BE2A-61B4-778A-FE35-255FA88B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0" y="583911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B85B08E-EB6B-78C8-E6D7-0B9347E5EE3E}"/>
              </a:ext>
            </a:extLst>
          </p:cNvPr>
          <p:cNvCxnSpPr>
            <a:cxnSpLocks/>
          </p:cNvCxnSpPr>
          <p:nvPr/>
        </p:nvCxnSpPr>
        <p:spPr>
          <a:xfrm flipV="1">
            <a:off x="3575524" y="45457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5CF30FD5-B04C-7319-76CB-5161324B9E4B}"/>
              </a:ext>
            </a:extLst>
          </p:cNvPr>
          <p:cNvCxnSpPr>
            <a:cxnSpLocks/>
          </p:cNvCxnSpPr>
          <p:nvPr/>
        </p:nvCxnSpPr>
        <p:spPr>
          <a:xfrm flipH="1" flipV="1">
            <a:off x="3599612" y="48869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4B3FAFFC-C287-BF94-EF6B-FC60C0552FC5}"/>
              </a:ext>
            </a:extLst>
          </p:cNvPr>
          <p:cNvSpPr/>
          <p:nvPr/>
        </p:nvSpPr>
        <p:spPr>
          <a:xfrm>
            <a:off x="4834202" y="4319351"/>
            <a:ext cx="1124607" cy="34530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D4EB671F-D97B-65BA-C7AA-5B12250C4984}"/>
              </a:ext>
            </a:extLst>
          </p:cNvPr>
          <p:cNvSpPr/>
          <p:nvPr/>
        </p:nvSpPr>
        <p:spPr>
          <a:xfrm>
            <a:off x="221346" y="4307724"/>
            <a:ext cx="1139108" cy="3464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047B509E-56A1-0E53-190E-4B5003A24FD4}"/>
              </a:ext>
            </a:extLst>
          </p:cNvPr>
          <p:cNvSpPr/>
          <p:nvPr/>
        </p:nvSpPr>
        <p:spPr>
          <a:xfrm>
            <a:off x="1467511" y="4365964"/>
            <a:ext cx="3268064" cy="3406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F3FF2F4A-F524-5C11-8F37-925C9C95177D}"/>
              </a:ext>
            </a:extLst>
          </p:cNvPr>
          <p:cNvSpPr txBox="1"/>
          <p:nvPr/>
        </p:nvSpPr>
        <p:spPr>
          <a:xfrm>
            <a:off x="4868083" y="753730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D1CA5859-196E-AB98-540E-CBB45DBA2FBF}"/>
              </a:ext>
            </a:extLst>
          </p:cNvPr>
          <p:cNvSpPr txBox="1"/>
          <p:nvPr/>
        </p:nvSpPr>
        <p:spPr>
          <a:xfrm>
            <a:off x="1546079" y="7520004"/>
            <a:ext cx="3131891" cy="200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31FE329C-5725-DAB5-60D1-EC8C222A6981}"/>
              </a:ext>
            </a:extLst>
          </p:cNvPr>
          <p:cNvSpPr txBox="1"/>
          <p:nvPr/>
        </p:nvSpPr>
        <p:spPr>
          <a:xfrm>
            <a:off x="272567" y="7491847"/>
            <a:ext cx="103045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4B1621E0-5F3E-11DD-7DDA-657FD8E5DA6B}"/>
              </a:ext>
            </a:extLst>
          </p:cNvPr>
          <p:cNvSpPr txBox="1"/>
          <p:nvPr/>
        </p:nvSpPr>
        <p:spPr>
          <a:xfrm>
            <a:off x="490202" y="52412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41EA6FD6-638D-A591-1830-14C45791E408}"/>
              </a:ext>
            </a:extLst>
          </p:cNvPr>
          <p:cNvSpPr txBox="1"/>
          <p:nvPr/>
        </p:nvSpPr>
        <p:spPr>
          <a:xfrm>
            <a:off x="217856" y="4325436"/>
            <a:ext cx="1139108" cy="176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C29CA03E-0828-1FBC-CD31-B440E8596487}"/>
              </a:ext>
            </a:extLst>
          </p:cNvPr>
          <p:cNvSpPr txBox="1"/>
          <p:nvPr/>
        </p:nvSpPr>
        <p:spPr>
          <a:xfrm>
            <a:off x="1454213" y="4325436"/>
            <a:ext cx="3281362" cy="199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1885CDFB-31CA-EDDF-FA2B-497E4540FA1C}"/>
              </a:ext>
            </a:extLst>
          </p:cNvPr>
          <p:cNvSpPr txBox="1"/>
          <p:nvPr/>
        </p:nvSpPr>
        <p:spPr>
          <a:xfrm>
            <a:off x="4832824" y="43193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8FB36F11-C06E-F94E-525E-AFB6F24E8C3B}"/>
              </a:ext>
            </a:extLst>
          </p:cNvPr>
          <p:cNvSpPr txBox="1"/>
          <p:nvPr/>
        </p:nvSpPr>
        <p:spPr>
          <a:xfrm>
            <a:off x="208640" y="40940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60" name="Picture 29">
            <a:extLst>
              <a:ext uri="{FF2B5EF4-FFF2-40B4-BE49-F238E27FC236}">
                <a16:creationId xmlns:a16="http://schemas.microsoft.com/office/drawing/2014/main" id="{37F3BF22-AC21-92C9-679C-B7FA13D8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85" y="4950186"/>
            <a:ext cx="350434" cy="333340"/>
          </a:xfrm>
          <a:prstGeom prst="rect">
            <a:avLst/>
          </a:prstGeom>
        </p:spPr>
      </p:pic>
      <p:pic>
        <p:nvPicPr>
          <p:cNvPr id="61" name="Graphic 31">
            <a:extLst>
              <a:ext uri="{FF2B5EF4-FFF2-40B4-BE49-F238E27FC236}">
                <a16:creationId xmlns:a16="http://schemas.microsoft.com/office/drawing/2014/main" id="{C5DDEB3D-AF34-FDE7-EBE4-97870CB6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2356" y="4937949"/>
            <a:ext cx="357814" cy="357814"/>
          </a:xfrm>
          <a:prstGeom prst="rect">
            <a:avLst/>
          </a:prstGeom>
        </p:spPr>
      </p:pic>
      <p:pic>
        <p:nvPicPr>
          <p:cNvPr id="62" name="Picture 33">
            <a:extLst>
              <a:ext uri="{FF2B5EF4-FFF2-40B4-BE49-F238E27FC236}">
                <a16:creationId xmlns:a16="http://schemas.microsoft.com/office/drawing/2014/main" id="{97886C34-A438-2DA1-7B98-C27133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2" y="7030446"/>
            <a:ext cx="350434" cy="333340"/>
          </a:xfrm>
          <a:prstGeom prst="rect">
            <a:avLst/>
          </a:prstGeom>
        </p:spPr>
      </p:pic>
      <p:pic>
        <p:nvPicPr>
          <p:cNvPr id="63" name="Graphic 41">
            <a:extLst>
              <a:ext uri="{FF2B5EF4-FFF2-40B4-BE49-F238E27FC236}">
                <a16:creationId xmlns:a16="http://schemas.microsoft.com/office/drawing/2014/main" id="{58782984-795F-7863-238A-905E15F79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810" y="4891422"/>
            <a:ext cx="357814" cy="357814"/>
          </a:xfrm>
          <a:prstGeom prst="rect">
            <a:avLst/>
          </a:prstGeom>
        </p:spPr>
      </p:pic>
      <p:sp>
        <p:nvSpPr>
          <p:cNvPr id="65" name="TextBox 43">
            <a:extLst>
              <a:ext uri="{FF2B5EF4-FFF2-40B4-BE49-F238E27FC236}">
                <a16:creationId xmlns:a16="http://schemas.microsoft.com/office/drawing/2014/main" id="{A4B6C806-EFB0-D08E-C43C-14756E282A85}"/>
              </a:ext>
            </a:extLst>
          </p:cNvPr>
          <p:cNvSpPr txBox="1"/>
          <p:nvPr/>
        </p:nvSpPr>
        <p:spPr>
          <a:xfrm>
            <a:off x="4982584" y="53440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6" name="TextBox 49">
            <a:extLst>
              <a:ext uri="{FF2B5EF4-FFF2-40B4-BE49-F238E27FC236}">
                <a16:creationId xmlns:a16="http://schemas.microsoft.com/office/drawing/2014/main" id="{9FA5FAEE-8B13-AA0A-0726-17EEC9B3DEA2}"/>
              </a:ext>
            </a:extLst>
          </p:cNvPr>
          <p:cNvSpPr txBox="1"/>
          <p:nvPr/>
        </p:nvSpPr>
        <p:spPr>
          <a:xfrm>
            <a:off x="2521608" y="53097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7" name="TextBox 51">
            <a:extLst>
              <a:ext uri="{FF2B5EF4-FFF2-40B4-BE49-F238E27FC236}">
                <a16:creationId xmlns:a16="http://schemas.microsoft.com/office/drawing/2014/main" id="{B3BC8AC2-63B7-D509-2F7A-5FE062B23ABA}"/>
              </a:ext>
            </a:extLst>
          </p:cNvPr>
          <p:cNvSpPr txBox="1"/>
          <p:nvPr/>
        </p:nvSpPr>
        <p:spPr>
          <a:xfrm>
            <a:off x="3659812" y="53219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8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DD01DB1-F17A-4391-A1BF-A993C8E0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4" y="48414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55">
            <a:extLst>
              <a:ext uri="{FF2B5EF4-FFF2-40B4-BE49-F238E27FC236}">
                <a16:creationId xmlns:a16="http://schemas.microsoft.com/office/drawing/2014/main" id="{D2082A10-74B3-EDA6-7D9C-25A7649BA6BC}"/>
              </a:ext>
            </a:extLst>
          </p:cNvPr>
          <p:cNvSpPr txBox="1"/>
          <p:nvPr/>
        </p:nvSpPr>
        <p:spPr>
          <a:xfrm>
            <a:off x="464404" y="742434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0" name="Picture 71">
            <a:extLst>
              <a:ext uri="{FF2B5EF4-FFF2-40B4-BE49-F238E27FC236}">
                <a16:creationId xmlns:a16="http://schemas.microsoft.com/office/drawing/2014/main" id="{7C24D121-2187-880C-AA31-1EDF94DC4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503" y="5709692"/>
            <a:ext cx="406704" cy="398170"/>
          </a:xfrm>
          <a:prstGeom prst="rect">
            <a:avLst/>
          </a:prstGeom>
        </p:spPr>
      </p:pic>
      <p:sp>
        <p:nvSpPr>
          <p:cNvPr id="71" name="TextBox 72">
            <a:extLst>
              <a:ext uri="{FF2B5EF4-FFF2-40B4-BE49-F238E27FC236}">
                <a16:creationId xmlns:a16="http://schemas.microsoft.com/office/drawing/2014/main" id="{FA263732-EC1B-652C-CCD5-7F07E9610149}"/>
              </a:ext>
            </a:extLst>
          </p:cNvPr>
          <p:cNvSpPr txBox="1"/>
          <p:nvPr/>
        </p:nvSpPr>
        <p:spPr>
          <a:xfrm>
            <a:off x="3583577" y="609615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4" name="Picture 74">
            <a:extLst>
              <a:ext uri="{FF2B5EF4-FFF2-40B4-BE49-F238E27FC236}">
                <a16:creationId xmlns:a16="http://schemas.microsoft.com/office/drawing/2014/main" id="{202F9DC7-B2D4-CA3F-55A8-537FFD3D1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76" y="5458541"/>
            <a:ext cx="697626" cy="306600"/>
          </a:xfrm>
          <a:prstGeom prst="rect">
            <a:avLst/>
          </a:prstGeom>
        </p:spPr>
      </p:pic>
      <p:pic>
        <p:nvPicPr>
          <p:cNvPr id="76" name="Picture 79">
            <a:extLst>
              <a:ext uri="{FF2B5EF4-FFF2-40B4-BE49-F238E27FC236}">
                <a16:creationId xmlns:a16="http://schemas.microsoft.com/office/drawing/2014/main" id="{DCAB187C-12F3-C0DB-31AF-211E39C2E3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335" b="25400"/>
          <a:stretch/>
        </p:blipFill>
        <p:spPr>
          <a:xfrm>
            <a:off x="425471" y="6096957"/>
            <a:ext cx="645437" cy="454655"/>
          </a:xfrm>
          <a:prstGeom prst="rect">
            <a:avLst/>
          </a:prstGeom>
        </p:spPr>
      </p:pic>
      <p:sp>
        <p:nvSpPr>
          <p:cNvPr id="77" name="TextBox 80">
            <a:extLst>
              <a:ext uri="{FF2B5EF4-FFF2-40B4-BE49-F238E27FC236}">
                <a16:creationId xmlns:a16="http://schemas.microsoft.com/office/drawing/2014/main" id="{853C8D87-1197-863B-85C4-2D00BD56123C}"/>
              </a:ext>
            </a:extLst>
          </p:cNvPr>
          <p:cNvSpPr txBox="1"/>
          <p:nvPr/>
        </p:nvSpPr>
        <p:spPr>
          <a:xfrm>
            <a:off x="490202" y="578761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78" name="TextBox 81">
            <a:extLst>
              <a:ext uri="{FF2B5EF4-FFF2-40B4-BE49-F238E27FC236}">
                <a16:creationId xmlns:a16="http://schemas.microsoft.com/office/drawing/2014/main" id="{88D1428D-36AC-4BE2-70AE-76E53E44E615}"/>
              </a:ext>
            </a:extLst>
          </p:cNvPr>
          <p:cNvSpPr txBox="1"/>
          <p:nvPr/>
        </p:nvSpPr>
        <p:spPr>
          <a:xfrm>
            <a:off x="490202" y="657994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sp>
        <p:nvSpPr>
          <p:cNvPr id="84" name="TextBox 38">
            <a:extLst>
              <a:ext uri="{FF2B5EF4-FFF2-40B4-BE49-F238E27FC236}">
                <a16:creationId xmlns:a16="http://schemas.microsoft.com/office/drawing/2014/main" id="{62267C17-3F62-7D19-FDEA-3EFAB6260BBE}"/>
              </a:ext>
            </a:extLst>
          </p:cNvPr>
          <p:cNvSpPr txBox="1"/>
          <p:nvPr/>
        </p:nvSpPr>
        <p:spPr>
          <a:xfrm>
            <a:off x="1531523" y="623623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85" name="表 2048">
            <a:extLst>
              <a:ext uri="{FF2B5EF4-FFF2-40B4-BE49-F238E27FC236}">
                <a16:creationId xmlns:a16="http://schemas.microsoft.com/office/drawing/2014/main" id="{40C99FCC-809A-952C-534C-46F7AB17A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82539"/>
              </p:ext>
            </p:extLst>
          </p:nvPr>
        </p:nvGraphicFramePr>
        <p:xfrm>
          <a:off x="1753945" y="688205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FA69F5B1-6E03-0EA7-C062-702C483F8B4F}"/>
              </a:ext>
            </a:extLst>
          </p:cNvPr>
          <p:cNvCxnSpPr>
            <a:cxnSpLocks/>
          </p:cNvCxnSpPr>
          <p:nvPr/>
        </p:nvCxnSpPr>
        <p:spPr>
          <a:xfrm flipV="1">
            <a:off x="2197633" y="5709692"/>
            <a:ext cx="375177" cy="916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6E0F77D1-54C0-24E0-62FB-8CD38B2E79C5}"/>
              </a:ext>
            </a:extLst>
          </p:cNvPr>
          <p:cNvCxnSpPr>
            <a:cxnSpLocks/>
          </p:cNvCxnSpPr>
          <p:nvPr/>
        </p:nvCxnSpPr>
        <p:spPr>
          <a:xfrm flipH="1" flipV="1">
            <a:off x="2763147" y="5709692"/>
            <a:ext cx="8312" cy="932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 descr="Importing Data into Azure Data Lake Storage Gen2">
            <a:extLst>
              <a:ext uri="{FF2B5EF4-FFF2-40B4-BE49-F238E27FC236}">
                <a16:creationId xmlns:a16="http://schemas.microsoft.com/office/drawing/2014/main" id="{D711CA7B-5746-9240-B1E4-3CFBC3D3C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622905" y="659059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E1A7283-FC91-4291-1270-499559E4CAC9}"/>
              </a:ext>
            </a:extLst>
          </p:cNvPr>
          <p:cNvCxnSpPr>
            <a:cxnSpLocks/>
          </p:cNvCxnSpPr>
          <p:nvPr/>
        </p:nvCxnSpPr>
        <p:spPr>
          <a:xfrm flipH="1" flipV="1">
            <a:off x="3038381" y="5722133"/>
            <a:ext cx="439938" cy="86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矢印: 右 89">
            <a:extLst>
              <a:ext uri="{FF2B5EF4-FFF2-40B4-BE49-F238E27FC236}">
                <a16:creationId xmlns:a16="http://schemas.microsoft.com/office/drawing/2014/main" id="{9794132A-9003-66CE-A23B-4D7319F3253B}"/>
              </a:ext>
            </a:extLst>
          </p:cNvPr>
          <p:cNvSpPr/>
          <p:nvPr/>
        </p:nvSpPr>
        <p:spPr>
          <a:xfrm>
            <a:off x="1576481" y="49314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91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B770C487-BFCE-FEB8-1907-77895027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11" y="679191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5F830608-914A-98A8-EF0C-CF349B68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90" y="681066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B1E69903-7575-4A48-9447-098E2693A6C9}"/>
              </a:ext>
            </a:extLst>
          </p:cNvPr>
          <p:cNvCxnSpPr>
            <a:cxnSpLocks/>
          </p:cNvCxnSpPr>
          <p:nvPr/>
        </p:nvCxnSpPr>
        <p:spPr>
          <a:xfrm flipV="1">
            <a:off x="3084034" y="51172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5845D6B3-C523-8577-C66A-127A4CB9BA64}"/>
              </a:ext>
            </a:extLst>
          </p:cNvPr>
          <p:cNvCxnSpPr>
            <a:cxnSpLocks/>
          </p:cNvCxnSpPr>
          <p:nvPr/>
        </p:nvCxnSpPr>
        <p:spPr>
          <a:xfrm flipH="1" flipV="1">
            <a:off x="3108122" y="54584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6225" y="5753745"/>
            <a:ext cx="386332" cy="280550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13" y="6144520"/>
            <a:ext cx="458555" cy="1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8" y="241893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STUDENT PERFORMANCE ANALYSIS</a:t>
            </a:r>
            <a:r>
              <a:rPr lang="ja-JP" altLang="en-US" sz="1600" dirty="0">
                <a:solidFill>
                  <a:schemeClr val="bg1"/>
                </a:solidFill>
              </a:rPr>
              <a:t>　成績評価分析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53992"/>
              </p:ext>
            </p:extLst>
          </p:nvPr>
        </p:nvGraphicFramePr>
        <p:xfrm>
          <a:off x="729210" y="1035078"/>
          <a:ext cx="939403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29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362551">
                  <a:extLst>
                    <a:ext uri="{9D8B030D-6E8A-4147-A177-3AD203B41FA5}">
                      <a16:colId xmlns:a16="http://schemas.microsoft.com/office/drawing/2014/main" val="3399705384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Performance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成績評価分析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Comparison Report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比較レポート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Course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 Clustering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クラスター分析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" name="五角形 2">
            <a:extLst>
              <a:ext uri="{FF2B5EF4-FFF2-40B4-BE49-F238E27FC236}">
                <a16:creationId xmlns:a16="http://schemas.microsoft.com/office/drawing/2014/main" id="{489341FF-4FFA-6BCE-A44B-089A0635A545}"/>
              </a:ext>
            </a:extLst>
          </p:cNvPr>
          <p:cNvSpPr/>
          <p:nvPr/>
        </p:nvSpPr>
        <p:spPr>
          <a:xfrm>
            <a:off x="2388422" y="204179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36EDEBC7-355E-82A5-69A8-D4754B51CB3B}"/>
              </a:ext>
            </a:extLst>
          </p:cNvPr>
          <p:cNvSpPr/>
          <p:nvPr/>
        </p:nvSpPr>
        <p:spPr>
          <a:xfrm>
            <a:off x="2892188" y="2183642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F475212-9897-C105-5123-FD237ABD6CA7}"/>
              </a:ext>
            </a:extLst>
          </p:cNvPr>
          <p:cNvSpPr/>
          <p:nvPr/>
        </p:nvSpPr>
        <p:spPr>
          <a:xfrm>
            <a:off x="2714767" y="2347415"/>
            <a:ext cx="1009934" cy="1009934"/>
          </a:xfrm>
          <a:custGeom>
            <a:avLst/>
            <a:gdLst>
              <a:gd name="connsiteX0" fmla="*/ 532263 w 1009934"/>
              <a:gd name="connsiteY0" fmla="*/ 0 h 1009934"/>
              <a:gd name="connsiteX1" fmla="*/ 1009934 w 1009934"/>
              <a:gd name="connsiteY1" fmla="*/ 368489 h 1009934"/>
              <a:gd name="connsiteX2" fmla="*/ 832514 w 1009934"/>
              <a:gd name="connsiteY2" fmla="*/ 1009934 h 1009934"/>
              <a:gd name="connsiteX3" fmla="*/ 272955 w 1009934"/>
              <a:gd name="connsiteY3" fmla="*/ 928048 h 1009934"/>
              <a:gd name="connsiteX4" fmla="*/ 0 w 1009934"/>
              <a:gd name="connsiteY4" fmla="*/ 341194 h 1009934"/>
              <a:gd name="connsiteX5" fmla="*/ 532263 w 1009934"/>
              <a:gd name="connsiteY5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934" h="1009934">
                <a:moveTo>
                  <a:pt x="532263" y="0"/>
                </a:moveTo>
                <a:lnTo>
                  <a:pt x="1009934" y="368489"/>
                </a:lnTo>
                <a:lnTo>
                  <a:pt x="832514" y="1009934"/>
                </a:lnTo>
                <a:lnTo>
                  <a:pt x="272955" y="928048"/>
                </a:lnTo>
                <a:lnTo>
                  <a:pt x="0" y="341194"/>
                </a:lnTo>
                <a:lnTo>
                  <a:pt x="53226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BC51CC83-205C-E494-E4CD-D95078D7B618}"/>
              </a:ext>
            </a:extLst>
          </p:cNvPr>
          <p:cNvSpPr/>
          <p:nvPr/>
        </p:nvSpPr>
        <p:spPr>
          <a:xfrm>
            <a:off x="2731419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KPI1</a:t>
            </a:r>
          </a:p>
        </p:txBody>
      </p:sp>
      <p:sp>
        <p:nvSpPr>
          <p:cNvPr id="23" name="Arrow: Pentagon 5">
            <a:extLst>
              <a:ext uri="{FF2B5EF4-FFF2-40B4-BE49-F238E27FC236}">
                <a16:creationId xmlns:a16="http://schemas.microsoft.com/office/drawing/2014/main" id="{6D05B175-7410-9464-866B-958CF555B66F}"/>
              </a:ext>
            </a:extLst>
          </p:cNvPr>
          <p:cNvSpPr/>
          <p:nvPr/>
        </p:nvSpPr>
        <p:spPr>
          <a:xfrm>
            <a:off x="4759558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KPI2</a:t>
            </a:r>
          </a:p>
        </p:txBody>
      </p:sp>
      <p:sp>
        <p:nvSpPr>
          <p:cNvPr id="25" name="Arrow: Pentagon 5">
            <a:extLst>
              <a:ext uri="{FF2B5EF4-FFF2-40B4-BE49-F238E27FC236}">
                <a16:creationId xmlns:a16="http://schemas.microsoft.com/office/drawing/2014/main" id="{CEF5003D-5723-6C35-5A7C-DD2C70F39478}"/>
              </a:ext>
            </a:extLst>
          </p:cNvPr>
          <p:cNvSpPr/>
          <p:nvPr/>
        </p:nvSpPr>
        <p:spPr>
          <a:xfrm>
            <a:off x="6740072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KPI3</a:t>
            </a:r>
          </a:p>
        </p:txBody>
      </p:sp>
      <p:sp>
        <p:nvSpPr>
          <p:cNvPr id="27" name="Arrow: Pentagon 5">
            <a:extLst>
              <a:ext uri="{FF2B5EF4-FFF2-40B4-BE49-F238E27FC236}">
                <a16:creationId xmlns:a16="http://schemas.microsoft.com/office/drawing/2014/main" id="{CCC58FC7-78A9-AFCF-05D9-61CE4E1A7BE1}"/>
              </a:ext>
            </a:extLst>
          </p:cNvPr>
          <p:cNvSpPr/>
          <p:nvPr/>
        </p:nvSpPr>
        <p:spPr>
          <a:xfrm>
            <a:off x="8844412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KPI4</a:t>
            </a:r>
          </a:p>
        </p:txBody>
      </p:sp>
      <p:sp>
        <p:nvSpPr>
          <p:cNvPr id="28" name="五角形 27">
            <a:extLst>
              <a:ext uri="{FF2B5EF4-FFF2-40B4-BE49-F238E27FC236}">
                <a16:creationId xmlns:a16="http://schemas.microsoft.com/office/drawing/2014/main" id="{70241E78-AA51-A658-D26A-C3A509FDB564}"/>
              </a:ext>
            </a:extLst>
          </p:cNvPr>
          <p:cNvSpPr/>
          <p:nvPr/>
        </p:nvSpPr>
        <p:spPr>
          <a:xfrm>
            <a:off x="4394581" y="205495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五角形 28">
            <a:extLst>
              <a:ext uri="{FF2B5EF4-FFF2-40B4-BE49-F238E27FC236}">
                <a16:creationId xmlns:a16="http://schemas.microsoft.com/office/drawing/2014/main" id="{35D8B110-4A61-6F15-C612-7F117A5B5184}"/>
              </a:ext>
            </a:extLst>
          </p:cNvPr>
          <p:cNvSpPr/>
          <p:nvPr/>
        </p:nvSpPr>
        <p:spPr>
          <a:xfrm>
            <a:off x="6353115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五角形 29">
            <a:extLst>
              <a:ext uri="{FF2B5EF4-FFF2-40B4-BE49-F238E27FC236}">
                <a16:creationId xmlns:a16="http://schemas.microsoft.com/office/drawing/2014/main" id="{8DFDCF38-1795-D76E-075A-307F303A8C05}"/>
              </a:ext>
            </a:extLst>
          </p:cNvPr>
          <p:cNvSpPr/>
          <p:nvPr/>
        </p:nvSpPr>
        <p:spPr>
          <a:xfrm>
            <a:off x="8435473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2E37B9D5-EB6F-2BCD-BDAB-A408F0054C31}"/>
              </a:ext>
            </a:extLst>
          </p:cNvPr>
          <p:cNvSpPr/>
          <p:nvPr/>
        </p:nvSpPr>
        <p:spPr>
          <a:xfrm>
            <a:off x="4600291" y="2292824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4BD8BCD-80E7-9EDD-CFD0-81F21676E158}"/>
              </a:ext>
            </a:extLst>
          </p:cNvPr>
          <p:cNvSpPr/>
          <p:nvPr/>
        </p:nvSpPr>
        <p:spPr>
          <a:xfrm>
            <a:off x="4951658" y="2197250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15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971844C-40B7-51B8-357B-EB03490E2122}"/>
              </a:ext>
            </a:extLst>
          </p:cNvPr>
          <p:cNvSpPr/>
          <p:nvPr/>
        </p:nvSpPr>
        <p:spPr>
          <a:xfrm>
            <a:off x="6868411" y="2456121"/>
            <a:ext cx="850605" cy="999460"/>
          </a:xfrm>
          <a:custGeom>
            <a:avLst/>
            <a:gdLst>
              <a:gd name="connsiteX0" fmla="*/ 297712 w 850605"/>
              <a:gd name="connsiteY0" fmla="*/ 0 h 999460"/>
              <a:gd name="connsiteX1" fmla="*/ 21265 w 850605"/>
              <a:gd name="connsiteY1" fmla="*/ 244549 h 999460"/>
              <a:gd name="connsiteX2" fmla="*/ 0 w 850605"/>
              <a:gd name="connsiteY2" fmla="*/ 999460 h 999460"/>
              <a:gd name="connsiteX3" fmla="*/ 393405 w 850605"/>
              <a:gd name="connsiteY3" fmla="*/ 563526 h 999460"/>
              <a:gd name="connsiteX4" fmla="*/ 850605 w 850605"/>
              <a:gd name="connsiteY4" fmla="*/ 233916 h 999460"/>
              <a:gd name="connsiteX5" fmla="*/ 297712 w 850605"/>
              <a:gd name="connsiteY5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605" h="999460">
                <a:moveTo>
                  <a:pt x="297712" y="0"/>
                </a:moveTo>
                <a:lnTo>
                  <a:pt x="21265" y="244549"/>
                </a:lnTo>
                <a:lnTo>
                  <a:pt x="0" y="999460"/>
                </a:lnTo>
                <a:lnTo>
                  <a:pt x="393405" y="563526"/>
                </a:lnTo>
                <a:lnTo>
                  <a:pt x="850605" y="233916"/>
                </a:lnTo>
                <a:lnTo>
                  <a:pt x="297712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335A0F-C5D6-3A55-8875-6C6741A6E6CF}"/>
              </a:ext>
            </a:extLst>
          </p:cNvPr>
          <p:cNvSpPr/>
          <p:nvPr/>
        </p:nvSpPr>
        <p:spPr>
          <a:xfrm>
            <a:off x="6698290" y="2296633"/>
            <a:ext cx="808075" cy="935665"/>
          </a:xfrm>
          <a:custGeom>
            <a:avLst/>
            <a:gdLst>
              <a:gd name="connsiteX0" fmla="*/ 467833 w 808075"/>
              <a:gd name="connsiteY0" fmla="*/ 0 h 935665"/>
              <a:gd name="connsiteX1" fmla="*/ 0 w 808075"/>
              <a:gd name="connsiteY1" fmla="*/ 404037 h 935665"/>
              <a:gd name="connsiteX2" fmla="*/ 372140 w 808075"/>
              <a:gd name="connsiteY2" fmla="*/ 754911 h 935665"/>
              <a:gd name="connsiteX3" fmla="*/ 808075 w 808075"/>
              <a:gd name="connsiteY3" fmla="*/ 935665 h 935665"/>
              <a:gd name="connsiteX4" fmla="*/ 680484 w 808075"/>
              <a:gd name="connsiteY4" fmla="*/ 350874 h 935665"/>
              <a:gd name="connsiteX5" fmla="*/ 467833 w 808075"/>
              <a:gd name="connsiteY5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075" h="935665">
                <a:moveTo>
                  <a:pt x="467833" y="0"/>
                </a:moveTo>
                <a:lnTo>
                  <a:pt x="0" y="404037"/>
                </a:lnTo>
                <a:lnTo>
                  <a:pt x="372140" y="754911"/>
                </a:lnTo>
                <a:lnTo>
                  <a:pt x="808075" y="935665"/>
                </a:lnTo>
                <a:lnTo>
                  <a:pt x="680484" y="350874"/>
                </a:lnTo>
                <a:lnTo>
                  <a:pt x="46783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3DD8E358-DFED-9073-730C-DB50AA8B6C3A}"/>
              </a:ext>
            </a:extLst>
          </p:cNvPr>
          <p:cNvSpPr/>
          <p:nvPr/>
        </p:nvSpPr>
        <p:spPr>
          <a:xfrm>
            <a:off x="8686715" y="2268940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B076CD99-1BD3-E0BF-D9FB-32B5D0119FF3}"/>
              </a:ext>
            </a:extLst>
          </p:cNvPr>
          <p:cNvSpPr/>
          <p:nvPr/>
        </p:nvSpPr>
        <p:spPr>
          <a:xfrm>
            <a:off x="8845137" y="2416724"/>
            <a:ext cx="871569" cy="87157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1D2D7D90-9007-CD03-BE7B-0FC64AAB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91301"/>
              </p:ext>
            </p:extLst>
          </p:nvPr>
        </p:nvGraphicFramePr>
        <p:xfrm>
          <a:off x="2378837" y="3846911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傾向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6" name="Rectangle 117">
            <a:extLst>
              <a:ext uri="{FF2B5EF4-FFF2-40B4-BE49-F238E27FC236}">
                <a16:creationId xmlns:a16="http://schemas.microsoft.com/office/drawing/2014/main" id="{BE02D512-176F-EDD5-9124-16FAAC5A2D71}"/>
              </a:ext>
            </a:extLst>
          </p:cNvPr>
          <p:cNvSpPr/>
          <p:nvPr/>
        </p:nvSpPr>
        <p:spPr>
          <a:xfrm>
            <a:off x="2458117" y="4320627"/>
            <a:ext cx="3421553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88">
            <a:extLst>
              <a:ext uri="{FF2B5EF4-FFF2-40B4-BE49-F238E27FC236}">
                <a16:creationId xmlns:a16="http://schemas.microsoft.com/office/drawing/2014/main" id="{7751DC0A-0FD1-BCCA-159E-15AAEE290337}"/>
              </a:ext>
            </a:extLst>
          </p:cNvPr>
          <p:cNvSpPr txBox="1"/>
          <p:nvPr/>
        </p:nvSpPr>
        <p:spPr>
          <a:xfrm>
            <a:off x="2498168" y="5866129"/>
            <a:ext cx="3319656" cy="353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KPI</a:t>
            </a:r>
            <a:endParaRPr lang="en-US" sz="900" dirty="0"/>
          </a:p>
        </p:txBody>
      </p:sp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20D33BCF-CDE5-1C3C-8A71-D60499E3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12817"/>
              </p:ext>
            </p:extLst>
          </p:nvPr>
        </p:nvGraphicFramePr>
        <p:xfrm>
          <a:off x="6477460" y="3850284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Correlation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相関係数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56" name="Rectangle 117">
            <a:extLst>
              <a:ext uri="{FF2B5EF4-FFF2-40B4-BE49-F238E27FC236}">
                <a16:creationId xmlns:a16="http://schemas.microsoft.com/office/drawing/2014/main" id="{A6DAC6B7-40D0-F110-0754-A057BACC8ABA}"/>
              </a:ext>
            </a:extLst>
          </p:cNvPr>
          <p:cNvSpPr/>
          <p:nvPr/>
        </p:nvSpPr>
        <p:spPr>
          <a:xfrm>
            <a:off x="6558070" y="4323886"/>
            <a:ext cx="3539948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E7EDC3E4-E431-F670-D478-30C313DDE440}"/>
              </a:ext>
            </a:extLst>
          </p:cNvPr>
          <p:cNvSpPr txBox="1"/>
          <p:nvPr/>
        </p:nvSpPr>
        <p:spPr>
          <a:xfrm>
            <a:off x="6596791" y="5792274"/>
            <a:ext cx="2722260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>
                <a:solidFill>
                  <a:srgbClr val="0790DC"/>
                </a:solidFill>
              </a:rPr>
              <a:t>                                               </a:t>
            </a:r>
            <a:r>
              <a:rPr lang="en-US" altLang="ja-JP" sz="900" dirty="0"/>
              <a:t>Factor2 </a:t>
            </a:r>
            <a:r>
              <a:rPr lang="en-US" altLang="ja-JP" sz="900" dirty="0">
                <a:solidFill>
                  <a:srgbClr val="0790DC"/>
                </a:solidFill>
              </a:rPr>
              <a:t>          </a:t>
            </a:r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Group A</a:t>
            </a:r>
            <a:r>
              <a:rPr lang="ja-JP" altLang="en-US" sz="900" dirty="0"/>
              <a:t>　</a:t>
            </a:r>
            <a:r>
              <a:rPr lang="en-US" altLang="ja-JP" sz="900" dirty="0"/>
              <a:t> </a:t>
            </a:r>
            <a:r>
              <a:rPr lang="ja-JP" altLang="en-US" sz="900" dirty="0">
                <a:solidFill>
                  <a:schemeClr val="accent1">
                    <a:lumMod val="50000"/>
                  </a:schemeClr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Group B</a:t>
            </a:r>
            <a:endParaRPr lang="en-US" sz="900" dirty="0"/>
          </a:p>
        </p:txBody>
      </p:sp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BFB42FAD-BFF8-B73A-6C42-D7B91BD9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39643"/>
              </p:ext>
            </p:extLst>
          </p:nvPr>
        </p:nvGraphicFramePr>
        <p:xfrm>
          <a:off x="2551295" y="4386097"/>
          <a:ext cx="3217968" cy="1414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2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</a:tblGrid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355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13" name="楕円 12">
            <a:extLst>
              <a:ext uri="{FF2B5EF4-FFF2-40B4-BE49-F238E27FC236}">
                <a16:creationId xmlns:a16="http://schemas.microsoft.com/office/drawing/2014/main" id="{E6A9E3BA-5584-0A82-3F87-B38C8B70CA75}"/>
              </a:ext>
            </a:extLst>
          </p:cNvPr>
          <p:cNvSpPr/>
          <p:nvPr/>
        </p:nvSpPr>
        <p:spPr>
          <a:xfrm>
            <a:off x="7897253" y="47709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2AB808AB-202B-C7BD-35B6-15EA7716BB67}"/>
              </a:ext>
            </a:extLst>
          </p:cNvPr>
          <p:cNvSpPr/>
          <p:nvPr/>
        </p:nvSpPr>
        <p:spPr>
          <a:xfrm>
            <a:off x="8081552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F362B771-2E51-1F86-7FED-9821F32E5ACE}"/>
              </a:ext>
            </a:extLst>
          </p:cNvPr>
          <p:cNvSpPr/>
          <p:nvPr/>
        </p:nvSpPr>
        <p:spPr>
          <a:xfrm>
            <a:off x="8049653" y="516793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96FB6B0F-2891-39A9-4185-32005F1660BD}"/>
              </a:ext>
            </a:extLst>
          </p:cNvPr>
          <p:cNvSpPr/>
          <p:nvPr/>
        </p:nvSpPr>
        <p:spPr>
          <a:xfrm>
            <a:off x="8485590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BDD0A45F-BC34-A44A-D344-F9EBB2D07FE0}"/>
              </a:ext>
            </a:extLst>
          </p:cNvPr>
          <p:cNvSpPr/>
          <p:nvPr/>
        </p:nvSpPr>
        <p:spPr>
          <a:xfrm>
            <a:off x="8336734" y="525299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1FA4BDF6-92CC-CC32-94A7-E385BF61F0A1}"/>
              </a:ext>
            </a:extLst>
          </p:cNvPr>
          <p:cNvSpPr/>
          <p:nvPr/>
        </p:nvSpPr>
        <p:spPr>
          <a:xfrm>
            <a:off x="7571186" y="496591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6CB4B1F-D914-6DFC-60E3-6D719D3AF5C7}"/>
              </a:ext>
            </a:extLst>
          </p:cNvPr>
          <p:cNvSpPr/>
          <p:nvPr/>
        </p:nvSpPr>
        <p:spPr>
          <a:xfrm>
            <a:off x="8804566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88324014-42B0-F0B7-8921-04158ACBF545}"/>
              </a:ext>
            </a:extLst>
          </p:cNvPr>
          <p:cNvSpPr/>
          <p:nvPr/>
        </p:nvSpPr>
        <p:spPr>
          <a:xfrm>
            <a:off x="8294204" y="4678836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36BA7D2B-6EC1-CAE3-8E85-9A2FBA5F9FD5}"/>
              </a:ext>
            </a:extLst>
          </p:cNvPr>
          <p:cNvSpPr/>
          <p:nvPr/>
        </p:nvSpPr>
        <p:spPr>
          <a:xfrm>
            <a:off x="7751939" y="5306161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12361547-FDCC-9AF8-24FF-DF9516B80181}"/>
              </a:ext>
            </a:extLst>
          </p:cNvPr>
          <p:cNvSpPr/>
          <p:nvPr/>
        </p:nvSpPr>
        <p:spPr>
          <a:xfrm>
            <a:off x="8676978" y="4732000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4E315582-F895-34DF-1B22-0C9FD312F263}"/>
              </a:ext>
            </a:extLst>
          </p:cNvPr>
          <p:cNvSpPr/>
          <p:nvPr/>
        </p:nvSpPr>
        <p:spPr>
          <a:xfrm>
            <a:off x="8840011" y="4501624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762F5E27-D9CB-4673-05E2-DA2FC13347F4}"/>
              </a:ext>
            </a:extLst>
          </p:cNvPr>
          <p:cNvSpPr/>
          <p:nvPr/>
        </p:nvSpPr>
        <p:spPr>
          <a:xfrm>
            <a:off x="9031399" y="471427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E1E27B90-EB9B-C5B0-9B84-4F66959637E2}"/>
              </a:ext>
            </a:extLst>
          </p:cNvPr>
          <p:cNvSpPr/>
          <p:nvPr/>
        </p:nvSpPr>
        <p:spPr>
          <a:xfrm>
            <a:off x="8691153" y="51714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5C02B24-E38C-ECF3-809A-CD81762D7F9A}"/>
              </a:ext>
            </a:extLst>
          </p:cNvPr>
          <p:cNvSpPr/>
          <p:nvPr/>
        </p:nvSpPr>
        <p:spPr>
          <a:xfrm>
            <a:off x="8556472" y="5334514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9F04FA1B-A699-565A-8F55-D4E6E47DB06D}"/>
              </a:ext>
            </a:extLst>
          </p:cNvPr>
          <p:cNvSpPr/>
          <p:nvPr/>
        </p:nvSpPr>
        <p:spPr>
          <a:xfrm>
            <a:off x="8163068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CA47B3DE-1C57-2F34-FE88-3B859F471844}"/>
              </a:ext>
            </a:extLst>
          </p:cNvPr>
          <p:cNvSpPr/>
          <p:nvPr/>
        </p:nvSpPr>
        <p:spPr>
          <a:xfrm>
            <a:off x="8886085" y="5270717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D72BAA99-317A-A137-04F3-D1372298FF21}"/>
              </a:ext>
            </a:extLst>
          </p:cNvPr>
          <p:cNvSpPr/>
          <p:nvPr/>
        </p:nvSpPr>
        <p:spPr>
          <a:xfrm>
            <a:off x="8407615" y="5196289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3A1EF3C-261D-84AF-AB33-D38B8500ED50}"/>
              </a:ext>
            </a:extLst>
          </p:cNvPr>
          <p:cNvSpPr/>
          <p:nvPr/>
        </p:nvSpPr>
        <p:spPr>
          <a:xfrm>
            <a:off x="7939784" y="54302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0D08A210-CDC8-EF83-924C-EB294345FA24}"/>
              </a:ext>
            </a:extLst>
          </p:cNvPr>
          <p:cNvSpPr/>
          <p:nvPr/>
        </p:nvSpPr>
        <p:spPr>
          <a:xfrm>
            <a:off x="8322554" y="54621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836D652D-B6A5-B3EC-05A5-5DD0CE11E18D}"/>
              </a:ext>
            </a:extLst>
          </p:cNvPr>
          <p:cNvSpPr/>
          <p:nvPr/>
        </p:nvSpPr>
        <p:spPr>
          <a:xfrm>
            <a:off x="8801022" y="544084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63D16630-96D0-E58C-7A97-A1DE7DC04FFA}"/>
              </a:ext>
            </a:extLst>
          </p:cNvPr>
          <p:cNvSpPr/>
          <p:nvPr/>
        </p:nvSpPr>
        <p:spPr>
          <a:xfrm>
            <a:off x="8843553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8">
            <a:extLst>
              <a:ext uri="{FF2B5EF4-FFF2-40B4-BE49-F238E27FC236}">
                <a16:creationId xmlns:a16="http://schemas.microsoft.com/office/drawing/2014/main" id="{8664C817-F004-5026-EFDD-F0D79C7724DD}"/>
              </a:ext>
            </a:extLst>
          </p:cNvPr>
          <p:cNvSpPr txBox="1"/>
          <p:nvPr/>
        </p:nvSpPr>
        <p:spPr>
          <a:xfrm>
            <a:off x="6583295" y="4492099"/>
            <a:ext cx="173857" cy="11064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900"/>
              </a:lnSpc>
            </a:pPr>
            <a:endParaRPr lang="en-US" altLang="ja-JP" sz="900" dirty="0">
              <a:solidFill>
                <a:srgbClr val="0790DC"/>
              </a:solidFill>
            </a:endParaRP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F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a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c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t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o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r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1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52A9EF5-88A6-FEB4-5D2A-6A955C1D1453}"/>
              </a:ext>
            </a:extLst>
          </p:cNvPr>
          <p:cNvCxnSpPr>
            <a:cxnSpLocks/>
          </p:cNvCxnSpPr>
          <p:nvPr/>
        </p:nvCxnSpPr>
        <p:spPr>
          <a:xfrm flipV="1">
            <a:off x="7571186" y="4627578"/>
            <a:ext cx="1767822" cy="6740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53D4719-F614-B757-6E73-190EAB681D50}"/>
              </a:ext>
            </a:extLst>
          </p:cNvPr>
          <p:cNvCxnSpPr>
            <a:cxnSpLocks/>
          </p:cNvCxnSpPr>
          <p:nvPr/>
        </p:nvCxnSpPr>
        <p:spPr>
          <a:xfrm flipV="1">
            <a:off x="7491494" y="5354773"/>
            <a:ext cx="1928124" cy="5416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4">
            <a:extLst>
              <a:ext uri="{FF2B5EF4-FFF2-40B4-BE49-F238E27FC236}">
                <a16:creationId xmlns:a16="http://schemas.microsoft.com/office/drawing/2014/main" id="{7C3B65DE-CAC2-32CA-CA6D-87230E01728F}"/>
              </a:ext>
            </a:extLst>
          </p:cNvPr>
          <p:cNvSpPr/>
          <p:nvPr/>
        </p:nvSpPr>
        <p:spPr>
          <a:xfrm>
            <a:off x="762861" y="1632041"/>
            <a:ext cx="1436488" cy="460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9DDDEDEA-5148-8577-8E10-BCC774F7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7241"/>
              </p:ext>
            </p:extLst>
          </p:nvPr>
        </p:nvGraphicFramePr>
        <p:xfrm>
          <a:off x="856677" y="173399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Year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03" name="Table 4">
            <a:extLst>
              <a:ext uri="{FF2B5EF4-FFF2-40B4-BE49-F238E27FC236}">
                <a16:creationId xmlns:a16="http://schemas.microsoft.com/office/drawing/2014/main" id="{A9A58D18-B638-EA24-9FD0-141AE7D83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798"/>
              </p:ext>
            </p:extLst>
          </p:nvPr>
        </p:nvGraphicFramePr>
        <p:xfrm>
          <a:off x="856677" y="23845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Semester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秋学期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106" name="Straight Connector 56">
            <a:extLst>
              <a:ext uri="{FF2B5EF4-FFF2-40B4-BE49-F238E27FC236}">
                <a16:creationId xmlns:a16="http://schemas.microsoft.com/office/drawing/2014/main" id="{0BC16EA6-1A5F-4557-188A-4EBA7FCDC4D0}"/>
              </a:ext>
            </a:extLst>
          </p:cNvPr>
          <p:cNvCxnSpPr/>
          <p:nvPr/>
        </p:nvCxnSpPr>
        <p:spPr>
          <a:xfrm>
            <a:off x="876911" y="3135324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4">
            <a:extLst>
              <a:ext uri="{FF2B5EF4-FFF2-40B4-BE49-F238E27FC236}">
                <a16:creationId xmlns:a16="http://schemas.microsoft.com/office/drawing/2014/main" id="{33949C12-2160-A911-6A5D-F4338E360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81435"/>
              </p:ext>
            </p:extLst>
          </p:nvPr>
        </p:nvGraphicFramePr>
        <p:xfrm>
          <a:off x="856677" y="3879912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Class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08" name="Table 4">
            <a:extLst>
              <a:ext uri="{FF2B5EF4-FFF2-40B4-BE49-F238E27FC236}">
                <a16:creationId xmlns:a16="http://schemas.microsoft.com/office/drawing/2014/main" id="{07996C25-1BF8-801C-1173-058FD935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77238"/>
              </p:ext>
            </p:extLst>
          </p:nvPr>
        </p:nvGraphicFramePr>
        <p:xfrm>
          <a:off x="856677" y="3287814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School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学校情報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0" name="Table 4">
            <a:extLst>
              <a:ext uri="{FF2B5EF4-FFF2-40B4-BE49-F238E27FC236}">
                <a16:creationId xmlns:a16="http://schemas.microsoft.com/office/drawing/2014/main" id="{F3D7AE1D-B52B-53DC-CB52-1D16BC95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78197"/>
              </p:ext>
            </p:extLst>
          </p:nvPr>
        </p:nvGraphicFramePr>
        <p:xfrm>
          <a:off x="856677" y="4476875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Student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学生情報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1" name="Table 4">
            <a:extLst>
              <a:ext uri="{FF2B5EF4-FFF2-40B4-BE49-F238E27FC236}">
                <a16:creationId xmlns:a16="http://schemas.microsoft.com/office/drawing/2014/main" id="{65981992-DE4F-629F-057D-905A09B8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80282"/>
              </p:ext>
            </p:extLst>
          </p:nvPr>
        </p:nvGraphicFramePr>
        <p:xfrm>
          <a:off x="851220" y="5088517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Questionnaire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調査情報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>
            <a:extLst>
              <a:ext uri="{FF2B5EF4-FFF2-40B4-BE49-F238E27FC236}">
                <a16:creationId xmlns:a16="http://schemas.microsoft.com/office/drawing/2014/main" id="{1D87DEE5-4AC0-46C1-1C1C-FA63A7F9B693}"/>
              </a:ext>
            </a:extLst>
          </p:cNvPr>
          <p:cNvSpPr/>
          <p:nvPr/>
        </p:nvSpPr>
        <p:spPr>
          <a:xfrm>
            <a:off x="4843727" y="4057199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6827DE7-05F4-CD7A-9B0E-B211FA7005C3}"/>
              </a:ext>
            </a:extLst>
          </p:cNvPr>
          <p:cNvSpPr/>
          <p:nvPr/>
        </p:nvSpPr>
        <p:spPr>
          <a:xfrm>
            <a:off x="230871" y="4047452"/>
            <a:ext cx="1154185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26E39FDD-EC00-A8D8-095A-840E7A3359C8}"/>
              </a:ext>
            </a:extLst>
          </p:cNvPr>
          <p:cNvSpPr/>
          <p:nvPr/>
        </p:nvSpPr>
        <p:spPr>
          <a:xfrm>
            <a:off x="1471331" y="4048365"/>
            <a:ext cx="3264753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3CA8B61E-6A99-031B-0199-757C5890011C}"/>
              </a:ext>
            </a:extLst>
          </p:cNvPr>
          <p:cNvSpPr txBox="1"/>
          <p:nvPr/>
        </p:nvSpPr>
        <p:spPr>
          <a:xfrm>
            <a:off x="4877608" y="6156180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02389DD-97EF-70F4-663B-1C8ADB9F901B}"/>
              </a:ext>
            </a:extLst>
          </p:cNvPr>
          <p:cNvSpPr txBox="1"/>
          <p:nvPr/>
        </p:nvSpPr>
        <p:spPr>
          <a:xfrm>
            <a:off x="1552575" y="6127937"/>
            <a:ext cx="3134920" cy="187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DC495B4-EF68-3E55-8816-7E93D9DE5A54}"/>
              </a:ext>
            </a:extLst>
          </p:cNvPr>
          <p:cNvSpPr txBox="1"/>
          <p:nvPr/>
        </p:nvSpPr>
        <p:spPr>
          <a:xfrm>
            <a:off x="282092" y="6127936"/>
            <a:ext cx="965684" cy="211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D5F592A-D46A-CCA0-8A11-6553A4458515}"/>
              </a:ext>
            </a:extLst>
          </p:cNvPr>
          <p:cNvSpPr txBox="1"/>
          <p:nvPr/>
        </p:nvSpPr>
        <p:spPr>
          <a:xfrm>
            <a:off x="227381" y="4041591"/>
            <a:ext cx="1166296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3ECF4C41-F60A-13B2-F740-ABF4759DD294}"/>
              </a:ext>
            </a:extLst>
          </p:cNvPr>
          <p:cNvSpPr txBox="1"/>
          <p:nvPr/>
        </p:nvSpPr>
        <p:spPr>
          <a:xfrm>
            <a:off x="1479952" y="4041592"/>
            <a:ext cx="3264753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BC39C0C5-FDD2-1548-EF97-8187130CFD1B}"/>
              </a:ext>
            </a:extLst>
          </p:cNvPr>
          <p:cNvSpPr txBox="1"/>
          <p:nvPr/>
        </p:nvSpPr>
        <p:spPr>
          <a:xfrm>
            <a:off x="4842349" y="4035506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A6E45C4C-94D5-9759-FE4B-6010EA40AA7A}"/>
              </a:ext>
            </a:extLst>
          </p:cNvPr>
          <p:cNvSpPr txBox="1"/>
          <p:nvPr/>
        </p:nvSpPr>
        <p:spPr>
          <a:xfrm>
            <a:off x="218165" y="3810229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5" name="Picture 29">
            <a:extLst>
              <a:ext uri="{FF2B5EF4-FFF2-40B4-BE49-F238E27FC236}">
                <a16:creationId xmlns:a16="http://schemas.microsoft.com/office/drawing/2014/main" id="{B7230EAF-0573-C5DC-97C1-88C2AA3C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42" y="4437741"/>
            <a:ext cx="350434" cy="33334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72F26AA8-F4FF-FEF3-1B33-08105488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4" y="5380285"/>
            <a:ext cx="350434" cy="333340"/>
          </a:xfrm>
          <a:prstGeom prst="rect">
            <a:avLst/>
          </a:prstGeom>
        </p:spPr>
      </p:pic>
      <p:sp>
        <p:nvSpPr>
          <p:cNvPr id="49" name="TextBox 43">
            <a:extLst>
              <a:ext uri="{FF2B5EF4-FFF2-40B4-BE49-F238E27FC236}">
                <a16:creationId xmlns:a16="http://schemas.microsoft.com/office/drawing/2014/main" id="{CF125686-112C-67C2-79E6-C67BDFD46A0F}"/>
              </a:ext>
            </a:extLst>
          </p:cNvPr>
          <p:cNvSpPr txBox="1"/>
          <p:nvPr/>
        </p:nvSpPr>
        <p:spPr>
          <a:xfrm>
            <a:off x="5023404" y="483164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377EDF-80DA-49B6-CBBA-2B6547408C32}"/>
              </a:ext>
            </a:extLst>
          </p:cNvPr>
          <p:cNvSpPr txBox="1"/>
          <p:nvPr/>
        </p:nvSpPr>
        <p:spPr>
          <a:xfrm>
            <a:off x="2954858" y="4868201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Synapse</a:t>
            </a:r>
          </a:p>
          <a:p>
            <a:pPr algn="ctr"/>
            <a:r>
              <a:rPr lang="en-US" sz="900" dirty="0"/>
              <a:t> Analytics</a:t>
            </a: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CAE36D3-D5FF-C58A-DA56-264796553A16}"/>
              </a:ext>
            </a:extLst>
          </p:cNvPr>
          <p:cNvSpPr txBox="1"/>
          <p:nvPr/>
        </p:nvSpPr>
        <p:spPr>
          <a:xfrm>
            <a:off x="520029" y="5774185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  <a:p>
            <a:pPr algn="ctr"/>
            <a:r>
              <a:rPr lang="en-US" sz="900" dirty="0"/>
              <a:t>Desktop</a:t>
            </a:r>
          </a:p>
        </p:txBody>
      </p:sp>
      <p:sp>
        <p:nvSpPr>
          <p:cNvPr id="54" name="TextBox 63">
            <a:extLst>
              <a:ext uri="{FF2B5EF4-FFF2-40B4-BE49-F238E27FC236}">
                <a16:creationId xmlns:a16="http://schemas.microsoft.com/office/drawing/2014/main" id="{C49EE554-7C69-0370-C6A3-5DCDDCE8F912}"/>
              </a:ext>
            </a:extLst>
          </p:cNvPr>
          <p:cNvSpPr txBox="1"/>
          <p:nvPr/>
        </p:nvSpPr>
        <p:spPr>
          <a:xfrm>
            <a:off x="3920858" y="4863088"/>
            <a:ext cx="595366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57" name="Picture 4" descr="Azure Machine Learning | element61">
            <a:extLst>
              <a:ext uri="{FF2B5EF4-FFF2-40B4-BE49-F238E27FC236}">
                <a16:creationId xmlns:a16="http://schemas.microsoft.com/office/drawing/2014/main" id="{3D3949EE-5ADA-C606-1E24-E7E9E6F4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08" y="4383379"/>
            <a:ext cx="365050" cy="3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81">
            <a:extLst>
              <a:ext uri="{FF2B5EF4-FFF2-40B4-BE49-F238E27FC236}">
                <a16:creationId xmlns:a16="http://schemas.microsoft.com/office/drawing/2014/main" id="{36868657-CAA3-3E74-53C7-A429EE9F741E}"/>
              </a:ext>
            </a:extLst>
          </p:cNvPr>
          <p:cNvSpPr txBox="1"/>
          <p:nvPr/>
        </p:nvSpPr>
        <p:spPr>
          <a:xfrm>
            <a:off x="550060" y="5100729"/>
            <a:ext cx="515974" cy="1719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83E87FC3-791F-84C2-1B6C-BAFF37F3F3C5}"/>
              </a:ext>
            </a:extLst>
          </p:cNvPr>
          <p:cNvSpPr txBox="1"/>
          <p:nvPr/>
        </p:nvSpPr>
        <p:spPr>
          <a:xfrm>
            <a:off x="1644478" y="4945710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2050" name="Picture 2" descr="Azure Synapse Analytics (@Azure_Synapse) / Twitter">
            <a:extLst>
              <a:ext uri="{FF2B5EF4-FFF2-40B4-BE49-F238E27FC236}">
                <a16:creationId xmlns:a16="http://schemas.microsoft.com/office/drawing/2014/main" id="{83A542D4-4AD1-2DA3-1717-3A7C19180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8888" r="19334" b="18327"/>
          <a:stretch/>
        </p:blipFill>
        <p:spPr bwMode="auto">
          <a:xfrm>
            <a:off x="2954858" y="4360036"/>
            <a:ext cx="433847" cy="4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 - Logo Downloads">
            <a:extLst>
              <a:ext uri="{FF2B5EF4-FFF2-40B4-BE49-F238E27FC236}">
                <a16:creationId xmlns:a16="http://schemas.microsoft.com/office/drawing/2014/main" id="{3C600ED0-DD8F-C12B-443A-BBDABA71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5" y="4528213"/>
            <a:ext cx="492967" cy="4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48" name="表 2048">
            <a:extLst>
              <a:ext uri="{FF2B5EF4-FFF2-40B4-BE49-F238E27FC236}">
                <a16:creationId xmlns:a16="http://schemas.microsoft.com/office/drawing/2014/main" id="{BE2DA498-8DD9-7425-2875-991609B1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951919"/>
              </p:ext>
            </p:extLst>
          </p:nvPr>
        </p:nvGraphicFramePr>
        <p:xfrm>
          <a:off x="1866900" y="5591531"/>
          <a:ext cx="2587389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63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2051" name="直線矢印コネクタ 2050">
            <a:extLst>
              <a:ext uri="{FF2B5EF4-FFF2-40B4-BE49-F238E27FC236}">
                <a16:creationId xmlns:a16="http://schemas.microsoft.com/office/drawing/2014/main" id="{44AD568D-EC56-ACE6-5460-B6C64C7060E3}"/>
              </a:ext>
            </a:extLst>
          </p:cNvPr>
          <p:cNvCxnSpPr/>
          <p:nvPr/>
        </p:nvCxnSpPr>
        <p:spPr>
          <a:xfrm>
            <a:off x="3533125" y="4642513"/>
            <a:ext cx="406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1D2EA4A-5389-09A5-E9ED-660A0661E324}"/>
              </a:ext>
            </a:extLst>
          </p:cNvPr>
          <p:cNvCxnSpPr>
            <a:cxnSpLocks/>
          </p:cNvCxnSpPr>
          <p:nvPr/>
        </p:nvCxnSpPr>
        <p:spPr>
          <a:xfrm flipV="1">
            <a:off x="2437481" y="5222182"/>
            <a:ext cx="306168" cy="20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8DAC5F8-21FC-89D0-0D4E-89C75D8901DE}"/>
              </a:ext>
            </a:extLst>
          </p:cNvPr>
          <p:cNvCxnSpPr>
            <a:cxnSpLocks/>
          </p:cNvCxnSpPr>
          <p:nvPr/>
        </p:nvCxnSpPr>
        <p:spPr>
          <a:xfrm flipV="1">
            <a:off x="3149910" y="5202404"/>
            <a:ext cx="0" cy="26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porting Data into Azure Data Lake Storage Gen2">
            <a:extLst>
              <a:ext uri="{FF2B5EF4-FFF2-40B4-BE49-F238E27FC236}">
                <a16:creationId xmlns:a16="http://schemas.microsoft.com/office/drawing/2014/main" id="{11CF2BE2-F56F-8F08-0293-0F5B1711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735860" y="5300073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A06DA149-CB6F-99F7-8059-4A73418BE6B7}"/>
              </a:ext>
            </a:extLst>
          </p:cNvPr>
          <p:cNvCxnSpPr>
            <a:cxnSpLocks/>
          </p:cNvCxnSpPr>
          <p:nvPr/>
        </p:nvCxnSpPr>
        <p:spPr>
          <a:xfrm flipH="1" flipV="1">
            <a:off x="3682188" y="5230483"/>
            <a:ext cx="296470" cy="204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図 2060">
            <a:extLst>
              <a:ext uri="{FF2B5EF4-FFF2-40B4-BE49-F238E27FC236}">
                <a16:creationId xmlns:a16="http://schemas.microsoft.com/office/drawing/2014/main" id="{ED277684-7BD6-2A0C-0099-67A613ED0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65" y="43306"/>
            <a:ext cx="5777661" cy="3735587"/>
          </a:xfrm>
          <a:prstGeom prst="rect">
            <a:avLst/>
          </a:prstGeom>
        </p:spPr>
      </p:pic>
      <p:sp>
        <p:nvSpPr>
          <p:cNvPr id="2062" name="矢印: 右 2061">
            <a:extLst>
              <a:ext uri="{FF2B5EF4-FFF2-40B4-BE49-F238E27FC236}">
                <a16:creationId xmlns:a16="http://schemas.microsoft.com/office/drawing/2014/main" id="{BB720E06-89F7-ED4F-0937-10FEE900BAB9}"/>
              </a:ext>
            </a:extLst>
          </p:cNvPr>
          <p:cNvSpPr/>
          <p:nvPr/>
        </p:nvSpPr>
        <p:spPr>
          <a:xfrm>
            <a:off x="1735860" y="4413267"/>
            <a:ext cx="1007789" cy="3578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2064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837C7A1B-36AC-9A7F-DE9D-8F90EFBC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50" y="545637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4701851C-F26A-F7FD-6244-E6EE80CF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84" y="545146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798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APP ANALYTICS REPORT </a:t>
            </a:r>
            <a:r>
              <a:rPr lang="ja-JP" altLang="en-US" sz="1600" dirty="0">
                <a:solidFill>
                  <a:schemeClr val="bg1"/>
                </a:solidFill>
              </a:rPr>
              <a:t>アプリ分析レポート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66513"/>
              </p:ext>
            </p:extLst>
          </p:nvPr>
        </p:nvGraphicFramePr>
        <p:xfrm>
          <a:off x="2064564" y="1035078"/>
          <a:ext cx="827958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491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2988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App Performance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Analysis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アプリパフォーマンス分析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Funnel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ファネル分析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Channel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チャンネル分析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Monetize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収益化分析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109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アプリ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33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8170</TotalTime>
  <Words>3025</Words>
  <Application>Microsoft Office PowerPoint</Application>
  <PresentationFormat>ワイド画面</PresentationFormat>
  <Paragraphs>1651</Paragraphs>
  <Slides>54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4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334</cp:revision>
  <dcterms:created xsi:type="dcterms:W3CDTF">2020-07-15T20:01:48Z</dcterms:created>
  <dcterms:modified xsi:type="dcterms:W3CDTF">2022-05-26T08:19:57Z</dcterms:modified>
</cp:coreProperties>
</file>